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05930-2BF1-4A2A-A43D-64927DB36F94}" type="doc">
      <dgm:prSet loTypeId="urn:microsoft.com/office/officeart/2005/8/layout/arrow1" loCatId="process" qsTypeId="urn:microsoft.com/office/officeart/2005/8/quickstyle/3d3" qsCatId="3D" csTypeId="urn:microsoft.com/office/officeart/2005/8/colors/colorful3" csCatId="colorful" phldr="1"/>
      <dgm:spPr/>
      <dgm:t>
        <a:bodyPr/>
        <a:lstStyle/>
        <a:p>
          <a:endParaRPr lang="en-US"/>
        </a:p>
      </dgm:t>
    </dgm:pt>
    <dgm:pt modelId="{E8143910-3B90-4C00-A046-B85CB36B15A5}">
      <dgm:prSet phldrT="[Text]"/>
      <dgm:spPr/>
      <dgm:t>
        <a:bodyPr/>
        <a:lstStyle/>
        <a:p>
          <a:r>
            <a:rPr lang="en-US" dirty="0" err="1" smtClean="0"/>
            <a:t>Aloukika</a:t>
          </a:r>
          <a:endParaRPr lang="en-US" dirty="0"/>
        </a:p>
      </dgm:t>
    </dgm:pt>
    <dgm:pt modelId="{C4D51999-E5D5-4165-83EC-56BC4617153E}" type="parTrans" cxnId="{775A51AA-6B19-47C4-B4D8-23A09D974979}">
      <dgm:prSet/>
      <dgm:spPr/>
      <dgm:t>
        <a:bodyPr/>
        <a:lstStyle/>
        <a:p>
          <a:endParaRPr lang="en-US"/>
        </a:p>
      </dgm:t>
    </dgm:pt>
    <dgm:pt modelId="{8052B0C9-36AA-4572-8756-96D928DC26ED}" type="sibTrans" cxnId="{775A51AA-6B19-47C4-B4D8-23A09D974979}">
      <dgm:prSet/>
      <dgm:spPr/>
      <dgm:t>
        <a:bodyPr/>
        <a:lstStyle/>
        <a:p>
          <a:endParaRPr lang="en-US"/>
        </a:p>
      </dgm:t>
    </dgm:pt>
    <dgm:pt modelId="{788B30D2-D289-4795-8BB4-2650D59D2B27}">
      <dgm:prSet/>
      <dgm:spPr/>
      <dgm:t>
        <a:bodyPr/>
        <a:lstStyle/>
        <a:p>
          <a:r>
            <a:rPr lang="en-US" smtClean="0"/>
            <a:t>Loukika</a:t>
          </a:r>
          <a:endParaRPr lang="en-US"/>
        </a:p>
      </dgm:t>
    </dgm:pt>
    <dgm:pt modelId="{B1E524BE-CBC7-4C6C-92C9-921C98D33DAF}" type="parTrans" cxnId="{9D50DB21-508E-42D9-9ACF-E695DFED3B86}">
      <dgm:prSet/>
      <dgm:spPr/>
      <dgm:t>
        <a:bodyPr/>
        <a:lstStyle/>
        <a:p>
          <a:endParaRPr lang="en-US"/>
        </a:p>
      </dgm:t>
    </dgm:pt>
    <dgm:pt modelId="{5D8799F0-914A-45EA-BC19-7B271C486DAC}" type="sibTrans" cxnId="{9D50DB21-508E-42D9-9ACF-E695DFED3B86}">
      <dgm:prSet/>
      <dgm:spPr/>
      <dgm:t>
        <a:bodyPr/>
        <a:lstStyle/>
        <a:p>
          <a:endParaRPr lang="en-US"/>
        </a:p>
      </dgm:t>
    </dgm:pt>
    <dgm:pt modelId="{48715C53-827F-4C07-A61D-5FE10C659588}" type="pres">
      <dgm:prSet presAssocID="{14C05930-2BF1-4A2A-A43D-64927DB36F94}" presName="cycle" presStyleCnt="0">
        <dgm:presLayoutVars>
          <dgm:dir/>
          <dgm:resizeHandles val="exact"/>
        </dgm:presLayoutVars>
      </dgm:prSet>
      <dgm:spPr/>
      <dgm:t>
        <a:bodyPr/>
        <a:lstStyle/>
        <a:p>
          <a:endParaRPr lang="en-US"/>
        </a:p>
      </dgm:t>
    </dgm:pt>
    <dgm:pt modelId="{897A1116-6B9C-472A-B574-0F4C54EFF5BE}" type="pres">
      <dgm:prSet presAssocID="{788B30D2-D289-4795-8BB4-2650D59D2B27}" presName="arrow" presStyleLbl="node1" presStyleIdx="0" presStyleCnt="2">
        <dgm:presLayoutVars>
          <dgm:bulletEnabled val="1"/>
        </dgm:presLayoutVars>
      </dgm:prSet>
      <dgm:spPr/>
      <dgm:t>
        <a:bodyPr/>
        <a:lstStyle/>
        <a:p>
          <a:endParaRPr lang="en-US"/>
        </a:p>
      </dgm:t>
    </dgm:pt>
    <dgm:pt modelId="{50AE5E1A-EED0-4FAC-9C12-BE3DC4DE8612}" type="pres">
      <dgm:prSet presAssocID="{E8143910-3B90-4C00-A046-B85CB36B15A5}" presName="arrow" presStyleLbl="node1" presStyleIdx="1" presStyleCnt="2" custRadScaleRad="100022" custRadScaleInc="-679">
        <dgm:presLayoutVars>
          <dgm:bulletEnabled val="1"/>
        </dgm:presLayoutVars>
      </dgm:prSet>
      <dgm:spPr/>
      <dgm:t>
        <a:bodyPr/>
        <a:lstStyle/>
        <a:p>
          <a:endParaRPr lang="en-US"/>
        </a:p>
      </dgm:t>
    </dgm:pt>
  </dgm:ptLst>
  <dgm:cxnLst>
    <dgm:cxn modelId="{10B9D1AB-8935-49C5-AF92-EE2B8DC96BB3}" type="presOf" srcId="{788B30D2-D289-4795-8BB4-2650D59D2B27}" destId="{897A1116-6B9C-472A-B574-0F4C54EFF5BE}" srcOrd="0" destOrd="0" presId="urn:microsoft.com/office/officeart/2005/8/layout/arrow1"/>
    <dgm:cxn modelId="{E4276678-5D19-4828-9182-CF804F8A720B}" type="presOf" srcId="{14C05930-2BF1-4A2A-A43D-64927DB36F94}" destId="{48715C53-827F-4C07-A61D-5FE10C659588}" srcOrd="0" destOrd="0" presId="urn:microsoft.com/office/officeart/2005/8/layout/arrow1"/>
    <dgm:cxn modelId="{9D50DB21-508E-42D9-9ACF-E695DFED3B86}" srcId="{14C05930-2BF1-4A2A-A43D-64927DB36F94}" destId="{788B30D2-D289-4795-8BB4-2650D59D2B27}" srcOrd="0" destOrd="0" parTransId="{B1E524BE-CBC7-4C6C-92C9-921C98D33DAF}" sibTransId="{5D8799F0-914A-45EA-BC19-7B271C486DAC}"/>
    <dgm:cxn modelId="{775A51AA-6B19-47C4-B4D8-23A09D974979}" srcId="{14C05930-2BF1-4A2A-A43D-64927DB36F94}" destId="{E8143910-3B90-4C00-A046-B85CB36B15A5}" srcOrd="1" destOrd="0" parTransId="{C4D51999-E5D5-4165-83EC-56BC4617153E}" sibTransId="{8052B0C9-36AA-4572-8756-96D928DC26ED}"/>
    <dgm:cxn modelId="{5F0553C7-3764-438A-B688-A9FBFC50439A}" type="presOf" srcId="{E8143910-3B90-4C00-A046-B85CB36B15A5}" destId="{50AE5E1A-EED0-4FAC-9C12-BE3DC4DE8612}" srcOrd="0" destOrd="0" presId="urn:microsoft.com/office/officeart/2005/8/layout/arrow1"/>
    <dgm:cxn modelId="{0AC3340D-90A9-4E5D-8293-90D4D0B38329}" type="presParOf" srcId="{48715C53-827F-4C07-A61D-5FE10C659588}" destId="{897A1116-6B9C-472A-B574-0F4C54EFF5BE}" srcOrd="0" destOrd="0" presId="urn:microsoft.com/office/officeart/2005/8/layout/arrow1"/>
    <dgm:cxn modelId="{029F58E6-5D6B-420D-BD41-D5C7EA183C9F}" type="presParOf" srcId="{48715C53-827F-4C07-A61D-5FE10C659588}" destId="{50AE5E1A-EED0-4FAC-9C12-BE3DC4DE8612}" srcOrd="1" destOrd="0" presId="urn:microsoft.com/office/officeart/2005/8/layout/arrow1"/>
  </dgm:cxnLst>
  <dgm:bg/>
  <dgm:whole/>
</dgm:dataModel>
</file>

<file path=ppt/diagrams/data2.xml><?xml version="1.0" encoding="utf-8"?>
<dgm:dataModel xmlns:dgm="http://schemas.openxmlformats.org/drawingml/2006/diagram" xmlns:a="http://schemas.openxmlformats.org/drawingml/2006/main">
  <dgm:ptLst>
    <dgm:pt modelId="{B345BFE6-1E90-4457-A499-7AA38BA5A18E}" type="doc">
      <dgm:prSet loTypeId="urn:microsoft.com/office/officeart/2005/8/layout/radial1" loCatId="cycle" qsTypeId="urn:microsoft.com/office/officeart/2005/8/quickstyle/3d3" qsCatId="3D" csTypeId="urn:microsoft.com/office/officeart/2005/8/colors/colorful2" csCatId="colorful" phldr="1"/>
      <dgm:spPr/>
      <dgm:t>
        <a:bodyPr/>
        <a:lstStyle/>
        <a:p>
          <a:endParaRPr lang="en-US"/>
        </a:p>
      </dgm:t>
    </dgm:pt>
    <dgm:pt modelId="{5BDD2601-7122-42AF-9E09-5417923B2A9A}">
      <dgm:prSet phldrT="[Text]"/>
      <dgm:spPr/>
      <dgm:t>
        <a:bodyPr/>
        <a:lstStyle/>
        <a:p>
          <a:r>
            <a:rPr lang="en-US" dirty="0" err="1" smtClean="0"/>
            <a:t>Loukika</a:t>
          </a:r>
          <a:r>
            <a:rPr lang="en-US" dirty="0" smtClean="0"/>
            <a:t> </a:t>
          </a:r>
          <a:r>
            <a:rPr lang="en-US" dirty="0" err="1" smtClean="0"/>
            <a:t>pratyaksa</a:t>
          </a:r>
          <a:endParaRPr lang="en-US" dirty="0"/>
        </a:p>
      </dgm:t>
    </dgm:pt>
    <dgm:pt modelId="{9E6CA1C7-D376-4C68-81D5-6F19F76DBFD9}" type="parTrans" cxnId="{E9EB84BA-2BFE-4C88-AC1A-E7147BA08E1F}">
      <dgm:prSet/>
      <dgm:spPr/>
      <dgm:t>
        <a:bodyPr/>
        <a:lstStyle/>
        <a:p>
          <a:endParaRPr lang="en-US"/>
        </a:p>
      </dgm:t>
    </dgm:pt>
    <dgm:pt modelId="{3FFE8D5C-3698-4DFA-B83E-E1BD60EB1B63}" type="sibTrans" cxnId="{E9EB84BA-2BFE-4C88-AC1A-E7147BA08E1F}">
      <dgm:prSet/>
      <dgm:spPr/>
      <dgm:t>
        <a:bodyPr/>
        <a:lstStyle/>
        <a:p>
          <a:endParaRPr lang="en-US"/>
        </a:p>
      </dgm:t>
    </dgm:pt>
    <dgm:pt modelId="{85372A43-98A0-4B6E-8B9B-C128E8BCC7CC}">
      <dgm:prSet phldrT="[Text]"/>
      <dgm:spPr/>
      <dgm:t>
        <a:bodyPr/>
        <a:lstStyle/>
        <a:p>
          <a:r>
            <a:rPr lang="en-US" dirty="0" err="1" smtClean="0"/>
            <a:t>somyog</a:t>
          </a:r>
          <a:endParaRPr lang="en-US" dirty="0"/>
        </a:p>
      </dgm:t>
    </dgm:pt>
    <dgm:pt modelId="{A55D7C1D-759C-48EF-9934-78FC2325DACC}" type="parTrans" cxnId="{D0971522-0F1A-42FD-B75D-583A3057800F}">
      <dgm:prSet/>
      <dgm:spPr/>
      <dgm:t>
        <a:bodyPr/>
        <a:lstStyle/>
        <a:p>
          <a:endParaRPr lang="en-US"/>
        </a:p>
      </dgm:t>
    </dgm:pt>
    <dgm:pt modelId="{8101CF2C-9BF0-42BF-9931-6582A17F8C34}" type="sibTrans" cxnId="{D0971522-0F1A-42FD-B75D-583A3057800F}">
      <dgm:prSet/>
      <dgm:spPr/>
      <dgm:t>
        <a:bodyPr/>
        <a:lstStyle/>
        <a:p>
          <a:endParaRPr lang="en-US"/>
        </a:p>
      </dgm:t>
    </dgm:pt>
    <dgm:pt modelId="{070AD3F2-EB59-41EC-A0CB-5384FE1FE85A}">
      <dgm:prSet phldrT="[Text]" custT="1"/>
      <dgm:spPr/>
      <dgm:t>
        <a:bodyPr/>
        <a:lstStyle/>
        <a:p>
          <a:r>
            <a:rPr lang="en-US" sz="1600" dirty="0" err="1" smtClean="0"/>
            <a:t>Samyukta</a:t>
          </a:r>
          <a:r>
            <a:rPr lang="en-US" sz="1600" dirty="0" smtClean="0"/>
            <a:t> </a:t>
          </a:r>
          <a:r>
            <a:rPr lang="en-US" sz="1600" dirty="0" err="1" smtClean="0"/>
            <a:t>samaveta</a:t>
          </a:r>
          <a:r>
            <a:rPr lang="en-US" sz="1600" dirty="0" smtClean="0"/>
            <a:t> </a:t>
          </a:r>
          <a:br>
            <a:rPr lang="en-US" sz="1600" dirty="0" smtClean="0"/>
          </a:br>
          <a:r>
            <a:rPr lang="en-US" sz="1600" dirty="0" err="1" smtClean="0"/>
            <a:t>samavaya</a:t>
          </a:r>
          <a:endParaRPr lang="en-US" sz="1600" dirty="0"/>
        </a:p>
      </dgm:t>
    </dgm:pt>
    <dgm:pt modelId="{39A3947B-133C-4F94-BD3F-5134194FF826}" type="parTrans" cxnId="{1538FA2F-3984-4E24-8905-1B62DB754DA9}">
      <dgm:prSet/>
      <dgm:spPr/>
      <dgm:t>
        <a:bodyPr/>
        <a:lstStyle/>
        <a:p>
          <a:endParaRPr lang="en-US"/>
        </a:p>
      </dgm:t>
    </dgm:pt>
    <dgm:pt modelId="{7F829036-829B-4917-B052-FA10E76CC3EC}" type="sibTrans" cxnId="{1538FA2F-3984-4E24-8905-1B62DB754DA9}">
      <dgm:prSet/>
      <dgm:spPr/>
      <dgm:t>
        <a:bodyPr/>
        <a:lstStyle/>
        <a:p>
          <a:endParaRPr lang="en-US"/>
        </a:p>
      </dgm:t>
    </dgm:pt>
    <dgm:pt modelId="{78324F45-EF43-4C79-84A0-F37C9AC0854E}">
      <dgm:prSet phldrT="[Text]" custT="1"/>
      <dgm:spPr/>
      <dgm:t>
        <a:bodyPr/>
        <a:lstStyle/>
        <a:p>
          <a:r>
            <a:rPr lang="en-US" sz="2000" dirty="0" err="1" smtClean="0"/>
            <a:t>samavaya</a:t>
          </a:r>
          <a:endParaRPr lang="en-US" sz="2000" dirty="0"/>
        </a:p>
      </dgm:t>
    </dgm:pt>
    <dgm:pt modelId="{A4AC62B1-E93B-4DEA-BA5E-7B7D24A45A07}" type="parTrans" cxnId="{3EB6BE1D-7726-4F1C-9C88-E08D8C202C3D}">
      <dgm:prSet/>
      <dgm:spPr/>
      <dgm:t>
        <a:bodyPr/>
        <a:lstStyle/>
        <a:p>
          <a:endParaRPr lang="en-US"/>
        </a:p>
      </dgm:t>
    </dgm:pt>
    <dgm:pt modelId="{7F58288F-7290-4C4E-807C-E68CFB0F99EA}" type="sibTrans" cxnId="{3EB6BE1D-7726-4F1C-9C88-E08D8C202C3D}">
      <dgm:prSet/>
      <dgm:spPr/>
      <dgm:t>
        <a:bodyPr/>
        <a:lstStyle/>
        <a:p>
          <a:endParaRPr lang="en-US"/>
        </a:p>
      </dgm:t>
    </dgm:pt>
    <dgm:pt modelId="{0F3EB12D-6072-4D55-91A3-0B3B245A678A}">
      <dgm:prSet phldrT="[Text]" custT="1"/>
      <dgm:spPr/>
      <dgm:t>
        <a:bodyPr/>
        <a:lstStyle/>
        <a:p>
          <a:r>
            <a:rPr lang="en-US" sz="2000" dirty="0" err="1" smtClean="0"/>
            <a:t>samaveta</a:t>
          </a:r>
          <a:r>
            <a:rPr lang="en-US" sz="2000" dirty="0" smtClean="0"/>
            <a:t> </a:t>
          </a:r>
          <a:r>
            <a:rPr lang="en-US" sz="2000" dirty="0" err="1" smtClean="0"/>
            <a:t>samavaya</a:t>
          </a:r>
          <a:r>
            <a:rPr lang="en-US" sz="2000" dirty="0" smtClean="0"/>
            <a:t> </a:t>
          </a:r>
          <a:endParaRPr lang="en-US" sz="2000" dirty="0"/>
        </a:p>
      </dgm:t>
    </dgm:pt>
    <dgm:pt modelId="{F82FC8F3-3988-4EA1-BD11-AFC7ADEB33B8}" type="parTrans" cxnId="{3C8B43D2-C2F1-47A8-9A51-9505108A59F0}">
      <dgm:prSet/>
      <dgm:spPr/>
      <dgm:t>
        <a:bodyPr/>
        <a:lstStyle/>
        <a:p>
          <a:endParaRPr lang="en-US"/>
        </a:p>
      </dgm:t>
    </dgm:pt>
    <dgm:pt modelId="{A6789C87-5D13-4779-BEA8-E89C47F34216}" type="sibTrans" cxnId="{3C8B43D2-C2F1-47A8-9A51-9505108A59F0}">
      <dgm:prSet/>
      <dgm:spPr/>
      <dgm:t>
        <a:bodyPr/>
        <a:lstStyle/>
        <a:p>
          <a:endParaRPr lang="en-US"/>
        </a:p>
      </dgm:t>
    </dgm:pt>
    <dgm:pt modelId="{FBA122F5-FF73-4BC9-B79F-A5CF8A4448F1}">
      <dgm:prSet custT="1"/>
      <dgm:spPr/>
      <dgm:t>
        <a:bodyPr/>
        <a:lstStyle/>
        <a:p>
          <a:r>
            <a:rPr lang="en-US" sz="2000" dirty="0" err="1" smtClean="0"/>
            <a:t>samyukta</a:t>
          </a:r>
          <a:r>
            <a:rPr lang="en-US" sz="2000" dirty="0" smtClean="0"/>
            <a:t> </a:t>
          </a:r>
          <a:r>
            <a:rPr lang="en-US" sz="2000" dirty="0" err="1" smtClean="0"/>
            <a:t>samavyaya</a:t>
          </a:r>
          <a:r>
            <a:rPr lang="en-US" sz="1100" dirty="0" smtClean="0"/>
            <a:t>, </a:t>
          </a:r>
          <a:endParaRPr lang="en-US" sz="1100" dirty="0"/>
        </a:p>
      </dgm:t>
    </dgm:pt>
    <dgm:pt modelId="{377D2A47-64E6-4155-9491-A0E5B08A396E}" type="parTrans" cxnId="{2B1A24F2-6DD6-466D-961F-6038A62B7DAA}">
      <dgm:prSet/>
      <dgm:spPr/>
      <dgm:t>
        <a:bodyPr/>
        <a:lstStyle/>
        <a:p>
          <a:endParaRPr lang="en-US"/>
        </a:p>
      </dgm:t>
    </dgm:pt>
    <dgm:pt modelId="{41FB6043-A543-4F41-9A9A-6904722095DE}" type="sibTrans" cxnId="{2B1A24F2-6DD6-466D-961F-6038A62B7DAA}">
      <dgm:prSet/>
      <dgm:spPr/>
      <dgm:t>
        <a:bodyPr/>
        <a:lstStyle/>
        <a:p>
          <a:endParaRPr lang="en-US"/>
        </a:p>
      </dgm:t>
    </dgm:pt>
    <dgm:pt modelId="{27A730B2-67B7-4B3B-9225-3AFC93FBB361}">
      <dgm:prSet custT="1"/>
      <dgm:spPr/>
      <dgm:t>
        <a:bodyPr/>
        <a:lstStyle/>
        <a:p>
          <a:r>
            <a:rPr lang="en-US" sz="2000" dirty="0" err="1" smtClean="0"/>
            <a:t>visesya</a:t>
          </a:r>
          <a:r>
            <a:rPr lang="en-US" sz="2000" dirty="0" smtClean="0"/>
            <a:t>- </a:t>
          </a:r>
          <a:r>
            <a:rPr lang="en-US" sz="2000" dirty="0" err="1" smtClean="0"/>
            <a:t>visesanbhava</a:t>
          </a:r>
          <a:endParaRPr lang="en-US" sz="2000" dirty="0"/>
        </a:p>
      </dgm:t>
    </dgm:pt>
    <dgm:pt modelId="{8156F996-4A7C-4771-A259-0BD6B25832A8}" type="parTrans" cxnId="{C2E36B25-BD9B-49BC-9B2C-81CE040EC675}">
      <dgm:prSet/>
      <dgm:spPr/>
      <dgm:t>
        <a:bodyPr/>
        <a:lstStyle/>
        <a:p>
          <a:endParaRPr lang="en-US"/>
        </a:p>
      </dgm:t>
    </dgm:pt>
    <dgm:pt modelId="{737337DF-DB58-4672-869B-0D3EA59F449C}" type="sibTrans" cxnId="{C2E36B25-BD9B-49BC-9B2C-81CE040EC675}">
      <dgm:prSet/>
      <dgm:spPr/>
      <dgm:t>
        <a:bodyPr/>
        <a:lstStyle/>
        <a:p>
          <a:endParaRPr lang="en-US"/>
        </a:p>
      </dgm:t>
    </dgm:pt>
    <dgm:pt modelId="{65759CBC-F80A-4AD7-96A3-5A589525BD4B}" type="pres">
      <dgm:prSet presAssocID="{B345BFE6-1E90-4457-A499-7AA38BA5A18E}" presName="cycle" presStyleCnt="0">
        <dgm:presLayoutVars>
          <dgm:chMax val="1"/>
          <dgm:dir/>
          <dgm:animLvl val="ctr"/>
          <dgm:resizeHandles val="exact"/>
        </dgm:presLayoutVars>
      </dgm:prSet>
      <dgm:spPr/>
      <dgm:t>
        <a:bodyPr/>
        <a:lstStyle/>
        <a:p>
          <a:endParaRPr lang="en-US"/>
        </a:p>
      </dgm:t>
    </dgm:pt>
    <dgm:pt modelId="{B6E6F0C8-655D-43D2-AA94-7BE8BD4F3523}" type="pres">
      <dgm:prSet presAssocID="{5BDD2601-7122-42AF-9E09-5417923B2A9A}" presName="centerShape" presStyleLbl="node0" presStyleIdx="0" presStyleCnt="1"/>
      <dgm:spPr/>
      <dgm:t>
        <a:bodyPr/>
        <a:lstStyle/>
        <a:p>
          <a:endParaRPr lang="en-US"/>
        </a:p>
      </dgm:t>
    </dgm:pt>
    <dgm:pt modelId="{EE556FD2-82A8-4683-850C-EA6390BB3040}" type="pres">
      <dgm:prSet presAssocID="{A55D7C1D-759C-48EF-9934-78FC2325DACC}" presName="Name9" presStyleLbl="parChTrans1D2" presStyleIdx="0" presStyleCnt="6"/>
      <dgm:spPr/>
      <dgm:t>
        <a:bodyPr/>
        <a:lstStyle/>
        <a:p>
          <a:endParaRPr lang="en-US"/>
        </a:p>
      </dgm:t>
    </dgm:pt>
    <dgm:pt modelId="{8D7A4BC0-6022-4C23-B669-DEC371AA74B4}" type="pres">
      <dgm:prSet presAssocID="{A55D7C1D-759C-48EF-9934-78FC2325DACC}" presName="connTx" presStyleLbl="parChTrans1D2" presStyleIdx="0" presStyleCnt="6"/>
      <dgm:spPr/>
      <dgm:t>
        <a:bodyPr/>
        <a:lstStyle/>
        <a:p>
          <a:endParaRPr lang="en-US"/>
        </a:p>
      </dgm:t>
    </dgm:pt>
    <dgm:pt modelId="{3F354F6A-3DC6-43D6-8AD7-6F7A041FC58F}" type="pres">
      <dgm:prSet presAssocID="{85372A43-98A0-4B6E-8B9B-C128E8BCC7CC}" presName="node" presStyleLbl="node1" presStyleIdx="0" presStyleCnt="6">
        <dgm:presLayoutVars>
          <dgm:bulletEnabled val="1"/>
        </dgm:presLayoutVars>
      </dgm:prSet>
      <dgm:spPr/>
      <dgm:t>
        <a:bodyPr/>
        <a:lstStyle/>
        <a:p>
          <a:endParaRPr lang="en-US"/>
        </a:p>
      </dgm:t>
    </dgm:pt>
    <dgm:pt modelId="{D424F3F2-76A2-4A11-9A78-25F5410A8AC7}" type="pres">
      <dgm:prSet presAssocID="{377D2A47-64E6-4155-9491-A0E5B08A396E}" presName="Name9" presStyleLbl="parChTrans1D2" presStyleIdx="1" presStyleCnt="6"/>
      <dgm:spPr/>
      <dgm:t>
        <a:bodyPr/>
        <a:lstStyle/>
        <a:p>
          <a:endParaRPr lang="en-US"/>
        </a:p>
      </dgm:t>
    </dgm:pt>
    <dgm:pt modelId="{396A6CE8-EC28-41AA-9D06-D8A9F9FA01B0}" type="pres">
      <dgm:prSet presAssocID="{377D2A47-64E6-4155-9491-A0E5B08A396E}" presName="connTx" presStyleLbl="parChTrans1D2" presStyleIdx="1" presStyleCnt="6"/>
      <dgm:spPr/>
      <dgm:t>
        <a:bodyPr/>
        <a:lstStyle/>
        <a:p>
          <a:endParaRPr lang="en-US"/>
        </a:p>
      </dgm:t>
    </dgm:pt>
    <dgm:pt modelId="{3AA79801-8BB9-4CE7-88A9-AF5CF430D322}" type="pres">
      <dgm:prSet presAssocID="{FBA122F5-FF73-4BC9-B79F-A5CF8A4448F1}" presName="node" presStyleLbl="node1" presStyleIdx="1" presStyleCnt="6">
        <dgm:presLayoutVars>
          <dgm:bulletEnabled val="1"/>
        </dgm:presLayoutVars>
      </dgm:prSet>
      <dgm:spPr/>
      <dgm:t>
        <a:bodyPr/>
        <a:lstStyle/>
        <a:p>
          <a:endParaRPr lang="en-US"/>
        </a:p>
      </dgm:t>
    </dgm:pt>
    <dgm:pt modelId="{29D0E896-EF65-489A-9118-F569591A4C86}" type="pres">
      <dgm:prSet presAssocID="{39A3947B-133C-4F94-BD3F-5134194FF826}" presName="Name9" presStyleLbl="parChTrans1D2" presStyleIdx="2" presStyleCnt="6"/>
      <dgm:spPr/>
      <dgm:t>
        <a:bodyPr/>
        <a:lstStyle/>
        <a:p>
          <a:endParaRPr lang="en-US"/>
        </a:p>
      </dgm:t>
    </dgm:pt>
    <dgm:pt modelId="{67B4E97C-FC78-4EB6-96CD-144D3E20072D}" type="pres">
      <dgm:prSet presAssocID="{39A3947B-133C-4F94-BD3F-5134194FF826}" presName="connTx" presStyleLbl="parChTrans1D2" presStyleIdx="2" presStyleCnt="6"/>
      <dgm:spPr/>
      <dgm:t>
        <a:bodyPr/>
        <a:lstStyle/>
        <a:p>
          <a:endParaRPr lang="en-US"/>
        </a:p>
      </dgm:t>
    </dgm:pt>
    <dgm:pt modelId="{1EE1DF96-1AC0-4489-9059-84FB1BBDEDAC}" type="pres">
      <dgm:prSet presAssocID="{070AD3F2-EB59-41EC-A0CB-5384FE1FE85A}" presName="node" presStyleLbl="node1" presStyleIdx="2" presStyleCnt="6">
        <dgm:presLayoutVars>
          <dgm:bulletEnabled val="1"/>
        </dgm:presLayoutVars>
      </dgm:prSet>
      <dgm:spPr/>
      <dgm:t>
        <a:bodyPr/>
        <a:lstStyle/>
        <a:p>
          <a:endParaRPr lang="en-US"/>
        </a:p>
      </dgm:t>
    </dgm:pt>
    <dgm:pt modelId="{9B813FCA-B5BA-4272-B1C8-6763A2777D56}" type="pres">
      <dgm:prSet presAssocID="{A4AC62B1-E93B-4DEA-BA5E-7B7D24A45A07}" presName="Name9" presStyleLbl="parChTrans1D2" presStyleIdx="3" presStyleCnt="6"/>
      <dgm:spPr/>
      <dgm:t>
        <a:bodyPr/>
        <a:lstStyle/>
        <a:p>
          <a:endParaRPr lang="en-US"/>
        </a:p>
      </dgm:t>
    </dgm:pt>
    <dgm:pt modelId="{F7214828-3183-4F32-A5BD-D7AD4978D3BB}" type="pres">
      <dgm:prSet presAssocID="{A4AC62B1-E93B-4DEA-BA5E-7B7D24A45A07}" presName="connTx" presStyleLbl="parChTrans1D2" presStyleIdx="3" presStyleCnt="6"/>
      <dgm:spPr/>
      <dgm:t>
        <a:bodyPr/>
        <a:lstStyle/>
        <a:p>
          <a:endParaRPr lang="en-US"/>
        </a:p>
      </dgm:t>
    </dgm:pt>
    <dgm:pt modelId="{E75EF61A-884A-4063-982C-A5488AF80493}" type="pres">
      <dgm:prSet presAssocID="{78324F45-EF43-4C79-84A0-F37C9AC0854E}" presName="node" presStyleLbl="node1" presStyleIdx="3" presStyleCnt="6">
        <dgm:presLayoutVars>
          <dgm:bulletEnabled val="1"/>
        </dgm:presLayoutVars>
      </dgm:prSet>
      <dgm:spPr/>
      <dgm:t>
        <a:bodyPr/>
        <a:lstStyle/>
        <a:p>
          <a:endParaRPr lang="en-US"/>
        </a:p>
      </dgm:t>
    </dgm:pt>
    <dgm:pt modelId="{0B4B59AD-D16E-42CA-B071-951A930ECAAB}" type="pres">
      <dgm:prSet presAssocID="{F82FC8F3-3988-4EA1-BD11-AFC7ADEB33B8}" presName="Name9" presStyleLbl="parChTrans1D2" presStyleIdx="4" presStyleCnt="6"/>
      <dgm:spPr/>
      <dgm:t>
        <a:bodyPr/>
        <a:lstStyle/>
        <a:p>
          <a:endParaRPr lang="en-US"/>
        </a:p>
      </dgm:t>
    </dgm:pt>
    <dgm:pt modelId="{89F068B2-C7F0-4540-83D3-414EFF758C33}" type="pres">
      <dgm:prSet presAssocID="{F82FC8F3-3988-4EA1-BD11-AFC7ADEB33B8}" presName="connTx" presStyleLbl="parChTrans1D2" presStyleIdx="4" presStyleCnt="6"/>
      <dgm:spPr/>
      <dgm:t>
        <a:bodyPr/>
        <a:lstStyle/>
        <a:p>
          <a:endParaRPr lang="en-US"/>
        </a:p>
      </dgm:t>
    </dgm:pt>
    <dgm:pt modelId="{D7A93518-7A51-4D2B-9579-9007D1EDB94F}" type="pres">
      <dgm:prSet presAssocID="{0F3EB12D-6072-4D55-91A3-0B3B245A678A}" presName="node" presStyleLbl="node1" presStyleIdx="4" presStyleCnt="6">
        <dgm:presLayoutVars>
          <dgm:bulletEnabled val="1"/>
        </dgm:presLayoutVars>
      </dgm:prSet>
      <dgm:spPr/>
      <dgm:t>
        <a:bodyPr/>
        <a:lstStyle/>
        <a:p>
          <a:endParaRPr lang="en-US"/>
        </a:p>
      </dgm:t>
    </dgm:pt>
    <dgm:pt modelId="{30D62350-916A-4CB5-916A-A6E549C77682}" type="pres">
      <dgm:prSet presAssocID="{8156F996-4A7C-4771-A259-0BD6B25832A8}" presName="Name9" presStyleLbl="parChTrans1D2" presStyleIdx="5" presStyleCnt="6"/>
      <dgm:spPr/>
      <dgm:t>
        <a:bodyPr/>
        <a:lstStyle/>
        <a:p>
          <a:endParaRPr lang="en-US"/>
        </a:p>
      </dgm:t>
    </dgm:pt>
    <dgm:pt modelId="{11AE2AE7-E26A-4EEB-A45F-898A936B89F3}" type="pres">
      <dgm:prSet presAssocID="{8156F996-4A7C-4771-A259-0BD6B25832A8}" presName="connTx" presStyleLbl="parChTrans1D2" presStyleIdx="5" presStyleCnt="6"/>
      <dgm:spPr/>
      <dgm:t>
        <a:bodyPr/>
        <a:lstStyle/>
        <a:p>
          <a:endParaRPr lang="en-US"/>
        </a:p>
      </dgm:t>
    </dgm:pt>
    <dgm:pt modelId="{0B537542-273D-45F4-BCF8-339C49075D1A}" type="pres">
      <dgm:prSet presAssocID="{27A730B2-67B7-4B3B-9225-3AFC93FBB361}" presName="node" presStyleLbl="node1" presStyleIdx="5" presStyleCnt="6">
        <dgm:presLayoutVars>
          <dgm:bulletEnabled val="1"/>
        </dgm:presLayoutVars>
      </dgm:prSet>
      <dgm:spPr/>
      <dgm:t>
        <a:bodyPr/>
        <a:lstStyle/>
        <a:p>
          <a:endParaRPr lang="en-US"/>
        </a:p>
      </dgm:t>
    </dgm:pt>
  </dgm:ptLst>
  <dgm:cxnLst>
    <dgm:cxn modelId="{3284BCDB-F1AA-4C82-85EB-46474D3C51E3}" type="presOf" srcId="{070AD3F2-EB59-41EC-A0CB-5384FE1FE85A}" destId="{1EE1DF96-1AC0-4489-9059-84FB1BBDEDAC}" srcOrd="0" destOrd="0" presId="urn:microsoft.com/office/officeart/2005/8/layout/radial1"/>
    <dgm:cxn modelId="{2B1A24F2-6DD6-466D-961F-6038A62B7DAA}" srcId="{5BDD2601-7122-42AF-9E09-5417923B2A9A}" destId="{FBA122F5-FF73-4BC9-B79F-A5CF8A4448F1}" srcOrd="1" destOrd="0" parTransId="{377D2A47-64E6-4155-9491-A0E5B08A396E}" sibTransId="{41FB6043-A543-4F41-9A9A-6904722095DE}"/>
    <dgm:cxn modelId="{297DE17C-93FF-46CB-BB5C-800E4395BB02}" type="presOf" srcId="{8156F996-4A7C-4771-A259-0BD6B25832A8}" destId="{30D62350-916A-4CB5-916A-A6E549C77682}" srcOrd="0" destOrd="0" presId="urn:microsoft.com/office/officeart/2005/8/layout/radial1"/>
    <dgm:cxn modelId="{416CF040-41FC-4DE7-B2D0-186BB60A958F}" type="presOf" srcId="{5BDD2601-7122-42AF-9E09-5417923B2A9A}" destId="{B6E6F0C8-655D-43D2-AA94-7BE8BD4F3523}" srcOrd="0" destOrd="0" presId="urn:microsoft.com/office/officeart/2005/8/layout/radial1"/>
    <dgm:cxn modelId="{3C8B43D2-C2F1-47A8-9A51-9505108A59F0}" srcId="{5BDD2601-7122-42AF-9E09-5417923B2A9A}" destId="{0F3EB12D-6072-4D55-91A3-0B3B245A678A}" srcOrd="4" destOrd="0" parTransId="{F82FC8F3-3988-4EA1-BD11-AFC7ADEB33B8}" sibTransId="{A6789C87-5D13-4779-BEA8-E89C47F34216}"/>
    <dgm:cxn modelId="{10DA7330-67ED-477F-8D7E-0FDCB2EB85AF}" type="presOf" srcId="{78324F45-EF43-4C79-84A0-F37C9AC0854E}" destId="{E75EF61A-884A-4063-982C-A5488AF80493}" srcOrd="0" destOrd="0" presId="urn:microsoft.com/office/officeart/2005/8/layout/radial1"/>
    <dgm:cxn modelId="{9ED0EB29-5C42-48A3-A029-8C1C27D0FDDC}" type="presOf" srcId="{A4AC62B1-E93B-4DEA-BA5E-7B7D24A45A07}" destId="{9B813FCA-B5BA-4272-B1C8-6763A2777D56}" srcOrd="0" destOrd="0" presId="urn:microsoft.com/office/officeart/2005/8/layout/radial1"/>
    <dgm:cxn modelId="{03A3D7D0-A668-4892-AE0D-5D8BAD2E8B9C}" type="presOf" srcId="{F82FC8F3-3988-4EA1-BD11-AFC7ADEB33B8}" destId="{0B4B59AD-D16E-42CA-B071-951A930ECAAB}" srcOrd="0" destOrd="0" presId="urn:microsoft.com/office/officeart/2005/8/layout/radial1"/>
    <dgm:cxn modelId="{1BB343B0-F686-470F-A2A0-3147325207E4}" type="presOf" srcId="{A55D7C1D-759C-48EF-9934-78FC2325DACC}" destId="{EE556FD2-82A8-4683-850C-EA6390BB3040}" srcOrd="0" destOrd="0" presId="urn:microsoft.com/office/officeart/2005/8/layout/radial1"/>
    <dgm:cxn modelId="{6A6F4ADE-5029-4854-AF8D-3DAFF958D608}" type="presOf" srcId="{39A3947B-133C-4F94-BD3F-5134194FF826}" destId="{29D0E896-EF65-489A-9118-F569591A4C86}" srcOrd="0" destOrd="0" presId="urn:microsoft.com/office/officeart/2005/8/layout/radial1"/>
    <dgm:cxn modelId="{782D6FC8-5751-4355-B4E0-6ADDB2932697}" type="presOf" srcId="{FBA122F5-FF73-4BC9-B79F-A5CF8A4448F1}" destId="{3AA79801-8BB9-4CE7-88A9-AF5CF430D322}" srcOrd="0" destOrd="0" presId="urn:microsoft.com/office/officeart/2005/8/layout/radial1"/>
    <dgm:cxn modelId="{E9EB84BA-2BFE-4C88-AC1A-E7147BA08E1F}" srcId="{B345BFE6-1E90-4457-A499-7AA38BA5A18E}" destId="{5BDD2601-7122-42AF-9E09-5417923B2A9A}" srcOrd="0" destOrd="0" parTransId="{9E6CA1C7-D376-4C68-81D5-6F19F76DBFD9}" sibTransId="{3FFE8D5C-3698-4DFA-B83E-E1BD60EB1B63}"/>
    <dgm:cxn modelId="{C3A0FBA9-3B18-4EE7-ACC2-CEB8375B3F98}" type="presOf" srcId="{0F3EB12D-6072-4D55-91A3-0B3B245A678A}" destId="{D7A93518-7A51-4D2B-9579-9007D1EDB94F}" srcOrd="0" destOrd="0" presId="urn:microsoft.com/office/officeart/2005/8/layout/radial1"/>
    <dgm:cxn modelId="{BF26C615-E81D-456A-908B-F42E48CAC8BB}" type="presOf" srcId="{377D2A47-64E6-4155-9491-A0E5B08A396E}" destId="{D424F3F2-76A2-4A11-9A78-25F5410A8AC7}" srcOrd="0" destOrd="0" presId="urn:microsoft.com/office/officeart/2005/8/layout/radial1"/>
    <dgm:cxn modelId="{58900510-5E15-4A67-8B44-0517C27C9086}" type="presOf" srcId="{B345BFE6-1E90-4457-A499-7AA38BA5A18E}" destId="{65759CBC-F80A-4AD7-96A3-5A589525BD4B}" srcOrd="0" destOrd="0" presId="urn:microsoft.com/office/officeart/2005/8/layout/radial1"/>
    <dgm:cxn modelId="{C9CA8562-2E7E-4DE5-A883-6A9E1E2B23E8}" type="presOf" srcId="{F82FC8F3-3988-4EA1-BD11-AFC7ADEB33B8}" destId="{89F068B2-C7F0-4540-83D3-414EFF758C33}" srcOrd="1" destOrd="0" presId="urn:microsoft.com/office/officeart/2005/8/layout/radial1"/>
    <dgm:cxn modelId="{3EB6BE1D-7726-4F1C-9C88-E08D8C202C3D}" srcId="{5BDD2601-7122-42AF-9E09-5417923B2A9A}" destId="{78324F45-EF43-4C79-84A0-F37C9AC0854E}" srcOrd="3" destOrd="0" parTransId="{A4AC62B1-E93B-4DEA-BA5E-7B7D24A45A07}" sibTransId="{7F58288F-7290-4C4E-807C-E68CFB0F99EA}"/>
    <dgm:cxn modelId="{F957C9AF-547D-410E-B7FF-B69C355B6AE7}" type="presOf" srcId="{377D2A47-64E6-4155-9491-A0E5B08A396E}" destId="{396A6CE8-EC28-41AA-9D06-D8A9F9FA01B0}" srcOrd="1" destOrd="0" presId="urn:microsoft.com/office/officeart/2005/8/layout/radial1"/>
    <dgm:cxn modelId="{A831A3D0-4526-4333-BAA7-09431AC1792E}" type="presOf" srcId="{A4AC62B1-E93B-4DEA-BA5E-7B7D24A45A07}" destId="{F7214828-3183-4F32-A5BD-D7AD4978D3BB}" srcOrd="1" destOrd="0" presId="urn:microsoft.com/office/officeart/2005/8/layout/radial1"/>
    <dgm:cxn modelId="{1538FA2F-3984-4E24-8905-1B62DB754DA9}" srcId="{5BDD2601-7122-42AF-9E09-5417923B2A9A}" destId="{070AD3F2-EB59-41EC-A0CB-5384FE1FE85A}" srcOrd="2" destOrd="0" parTransId="{39A3947B-133C-4F94-BD3F-5134194FF826}" sibTransId="{7F829036-829B-4917-B052-FA10E76CC3EC}"/>
    <dgm:cxn modelId="{41578A5B-7714-4252-AC61-A702F67CD839}" type="presOf" srcId="{39A3947B-133C-4F94-BD3F-5134194FF826}" destId="{67B4E97C-FC78-4EB6-96CD-144D3E20072D}" srcOrd="1" destOrd="0" presId="urn:microsoft.com/office/officeart/2005/8/layout/radial1"/>
    <dgm:cxn modelId="{2CDF9FE4-3A2C-43B2-BBDB-F379C51A4F59}" type="presOf" srcId="{A55D7C1D-759C-48EF-9934-78FC2325DACC}" destId="{8D7A4BC0-6022-4C23-B669-DEC371AA74B4}" srcOrd="1" destOrd="0" presId="urn:microsoft.com/office/officeart/2005/8/layout/radial1"/>
    <dgm:cxn modelId="{D0971522-0F1A-42FD-B75D-583A3057800F}" srcId="{5BDD2601-7122-42AF-9E09-5417923B2A9A}" destId="{85372A43-98A0-4B6E-8B9B-C128E8BCC7CC}" srcOrd="0" destOrd="0" parTransId="{A55D7C1D-759C-48EF-9934-78FC2325DACC}" sibTransId="{8101CF2C-9BF0-42BF-9931-6582A17F8C34}"/>
    <dgm:cxn modelId="{C215773E-862E-41AC-8E34-5BDA81E40914}" type="presOf" srcId="{8156F996-4A7C-4771-A259-0BD6B25832A8}" destId="{11AE2AE7-E26A-4EEB-A45F-898A936B89F3}" srcOrd="1" destOrd="0" presId="urn:microsoft.com/office/officeart/2005/8/layout/radial1"/>
    <dgm:cxn modelId="{D1C3749B-A2AD-4E8E-86C6-136B6F02C5D1}" type="presOf" srcId="{85372A43-98A0-4B6E-8B9B-C128E8BCC7CC}" destId="{3F354F6A-3DC6-43D6-8AD7-6F7A041FC58F}" srcOrd="0" destOrd="0" presId="urn:microsoft.com/office/officeart/2005/8/layout/radial1"/>
    <dgm:cxn modelId="{C2E36B25-BD9B-49BC-9B2C-81CE040EC675}" srcId="{5BDD2601-7122-42AF-9E09-5417923B2A9A}" destId="{27A730B2-67B7-4B3B-9225-3AFC93FBB361}" srcOrd="5" destOrd="0" parTransId="{8156F996-4A7C-4771-A259-0BD6B25832A8}" sibTransId="{737337DF-DB58-4672-869B-0D3EA59F449C}"/>
    <dgm:cxn modelId="{9E0601BF-7BAD-4579-855F-12F048449107}" type="presOf" srcId="{27A730B2-67B7-4B3B-9225-3AFC93FBB361}" destId="{0B537542-273D-45F4-BCF8-339C49075D1A}" srcOrd="0" destOrd="0" presId="urn:microsoft.com/office/officeart/2005/8/layout/radial1"/>
    <dgm:cxn modelId="{DD324145-B8EE-4139-A721-332D1B9ED719}" type="presParOf" srcId="{65759CBC-F80A-4AD7-96A3-5A589525BD4B}" destId="{B6E6F0C8-655D-43D2-AA94-7BE8BD4F3523}" srcOrd="0" destOrd="0" presId="urn:microsoft.com/office/officeart/2005/8/layout/radial1"/>
    <dgm:cxn modelId="{0E85B22E-B23D-46D2-8F8E-F468C936E6AE}" type="presParOf" srcId="{65759CBC-F80A-4AD7-96A3-5A589525BD4B}" destId="{EE556FD2-82A8-4683-850C-EA6390BB3040}" srcOrd="1" destOrd="0" presId="urn:microsoft.com/office/officeart/2005/8/layout/radial1"/>
    <dgm:cxn modelId="{2855A239-0CC3-4362-90E7-3B3E7E68CD3F}" type="presParOf" srcId="{EE556FD2-82A8-4683-850C-EA6390BB3040}" destId="{8D7A4BC0-6022-4C23-B669-DEC371AA74B4}" srcOrd="0" destOrd="0" presId="urn:microsoft.com/office/officeart/2005/8/layout/radial1"/>
    <dgm:cxn modelId="{AA2F458C-A4C3-469F-ADAD-7B3768683391}" type="presParOf" srcId="{65759CBC-F80A-4AD7-96A3-5A589525BD4B}" destId="{3F354F6A-3DC6-43D6-8AD7-6F7A041FC58F}" srcOrd="2" destOrd="0" presId="urn:microsoft.com/office/officeart/2005/8/layout/radial1"/>
    <dgm:cxn modelId="{A8412ABD-918F-4F7F-A74D-3B8B6E5A686D}" type="presParOf" srcId="{65759CBC-F80A-4AD7-96A3-5A589525BD4B}" destId="{D424F3F2-76A2-4A11-9A78-25F5410A8AC7}" srcOrd="3" destOrd="0" presId="urn:microsoft.com/office/officeart/2005/8/layout/radial1"/>
    <dgm:cxn modelId="{C0B363DC-52FD-4EF3-98BB-835B2ECF6EC7}" type="presParOf" srcId="{D424F3F2-76A2-4A11-9A78-25F5410A8AC7}" destId="{396A6CE8-EC28-41AA-9D06-D8A9F9FA01B0}" srcOrd="0" destOrd="0" presId="urn:microsoft.com/office/officeart/2005/8/layout/radial1"/>
    <dgm:cxn modelId="{93CDCBCA-7E69-4C77-BD59-E7D301A45CC2}" type="presParOf" srcId="{65759CBC-F80A-4AD7-96A3-5A589525BD4B}" destId="{3AA79801-8BB9-4CE7-88A9-AF5CF430D322}" srcOrd="4" destOrd="0" presId="urn:microsoft.com/office/officeart/2005/8/layout/radial1"/>
    <dgm:cxn modelId="{680B137A-5806-4BB9-BD07-8593F991737B}" type="presParOf" srcId="{65759CBC-F80A-4AD7-96A3-5A589525BD4B}" destId="{29D0E896-EF65-489A-9118-F569591A4C86}" srcOrd="5" destOrd="0" presId="urn:microsoft.com/office/officeart/2005/8/layout/radial1"/>
    <dgm:cxn modelId="{B8D86BE0-108C-49A6-996A-EE68AFB6181E}" type="presParOf" srcId="{29D0E896-EF65-489A-9118-F569591A4C86}" destId="{67B4E97C-FC78-4EB6-96CD-144D3E20072D}" srcOrd="0" destOrd="0" presId="urn:microsoft.com/office/officeart/2005/8/layout/radial1"/>
    <dgm:cxn modelId="{66ECAAF4-5B3B-44BE-81B7-E017A27A9EBE}" type="presParOf" srcId="{65759CBC-F80A-4AD7-96A3-5A589525BD4B}" destId="{1EE1DF96-1AC0-4489-9059-84FB1BBDEDAC}" srcOrd="6" destOrd="0" presId="urn:microsoft.com/office/officeart/2005/8/layout/radial1"/>
    <dgm:cxn modelId="{2223EEEF-4F29-4792-81C3-EB42350305D3}" type="presParOf" srcId="{65759CBC-F80A-4AD7-96A3-5A589525BD4B}" destId="{9B813FCA-B5BA-4272-B1C8-6763A2777D56}" srcOrd="7" destOrd="0" presId="urn:microsoft.com/office/officeart/2005/8/layout/radial1"/>
    <dgm:cxn modelId="{C7E5A651-7B1B-4151-A5D3-A746EB30544B}" type="presParOf" srcId="{9B813FCA-B5BA-4272-B1C8-6763A2777D56}" destId="{F7214828-3183-4F32-A5BD-D7AD4978D3BB}" srcOrd="0" destOrd="0" presId="urn:microsoft.com/office/officeart/2005/8/layout/radial1"/>
    <dgm:cxn modelId="{4E8BF567-F067-43B5-9E44-7B8A0D60B22C}" type="presParOf" srcId="{65759CBC-F80A-4AD7-96A3-5A589525BD4B}" destId="{E75EF61A-884A-4063-982C-A5488AF80493}" srcOrd="8" destOrd="0" presId="urn:microsoft.com/office/officeart/2005/8/layout/radial1"/>
    <dgm:cxn modelId="{713F1EA8-E44C-4E80-ABB4-AA88AC46D5D2}" type="presParOf" srcId="{65759CBC-F80A-4AD7-96A3-5A589525BD4B}" destId="{0B4B59AD-D16E-42CA-B071-951A930ECAAB}" srcOrd="9" destOrd="0" presId="urn:microsoft.com/office/officeart/2005/8/layout/radial1"/>
    <dgm:cxn modelId="{FE6B2136-92A6-46FF-8300-6F80F6833A17}" type="presParOf" srcId="{0B4B59AD-D16E-42CA-B071-951A930ECAAB}" destId="{89F068B2-C7F0-4540-83D3-414EFF758C33}" srcOrd="0" destOrd="0" presId="urn:microsoft.com/office/officeart/2005/8/layout/radial1"/>
    <dgm:cxn modelId="{D40D3776-6B6B-4977-82F2-941E070930F0}" type="presParOf" srcId="{65759CBC-F80A-4AD7-96A3-5A589525BD4B}" destId="{D7A93518-7A51-4D2B-9579-9007D1EDB94F}" srcOrd="10" destOrd="0" presId="urn:microsoft.com/office/officeart/2005/8/layout/radial1"/>
    <dgm:cxn modelId="{2EA53176-6883-4999-B2FF-4303C25EFA72}" type="presParOf" srcId="{65759CBC-F80A-4AD7-96A3-5A589525BD4B}" destId="{30D62350-916A-4CB5-916A-A6E549C77682}" srcOrd="11" destOrd="0" presId="urn:microsoft.com/office/officeart/2005/8/layout/radial1"/>
    <dgm:cxn modelId="{F0032136-DF0C-455C-8783-EAA73EE46AB5}" type="presParOf" srcId="{30D62350-916A-4CB5-916A-A6E549C77682}" destId="{11AE2AE7-E26A-4EEB-A45F-898A936B89F3}" srcOrd="0" destOrd="0" presId="urn:microsoft.com/office/officeart/2005/8/layout/radial1"/>
    <dgm:cxn modelId="{14ACB201-9A17-4A73-A19C-E7D1F0C096F1}" type="presParOf" srcId="{65759CBC-F80A-4AD7-96A3-5A589525BD4B}" destId="{0B537542-273D-45F4-BCF8-339C49075D1A}" srcOrd="12" destOrd="0" presId="urn:microsoft.com/office/officeart/2005/8/layout/radial1"/>
  </dgm:cxnLst>
  <dgm:bg/>
  <dgm:whole/>
</dgm:dataModel>
</file>

<file path=ppt/diagrams/data3.xml><?xml version="1.0" encoding="utf-8"?>
<dgm:dataModel xmlns:dgm="http://schemas.openxmlformats.org/drawingml/2006/diagram" xmlns:a="http://schemas.openxmlformats.org/drawingml/2006/main">
  <dgm:ptLst>
    <dgm:pt modelId="{97C7991D-71CC-478F-B7BB-21218F86D1EB}" type="doc">
      <dgm:prSet loTypeId="urn:microsoft.com/office/officeart/2005/8/layout/radial4" loCatId="relationship" qsTypeId="urn:microsoft.com/office/officeart/2005/8/quickstyle/3d3" qsCatId="3D" csTypeId="urn:microsoft.com/office/officeart/2005/8/colors/colorful1" csCatId="colorful" phldr="1"/>
      <dgm:spPr/>
      <dgm:t>
        <a:bodyPr/>
        <a:lstStyle/>
        <a:p>
          <a:endParaRPr lang="en-US"/>
        </a:p>
      </dgm:t>
    </dgm:pt>
    <dgm:pt modelId="{9D6FD59D-3361-4215-A496-34960A196ACD}">
      <dgm:prSet phldrT="[Text]"/>
      <dgm:spPr/>
      <dgm:t>
        <a:bodyPr/>
        <a:lstStyle/>
        <a:p>
          <a:r>
            <a:rPr lang="en-US" dirty="0" err="1" smtClean="0"/>
            <a:t>Aloukika</a:t>
          </a:r>
          <a:r>
            <a:rPr lang="en-US" dirty="0" smtClean="0"/>
            <a:t>   </a:t>
          </a:r>
          <a:r>
            <a:rPr lang="en-US" dirty="0" err="1" smtClean="0"/>
            <a:t>pratyaksa</a:t>
          </a:r>
          <a:endParaRPr lang="en-US" dirty="0"/>
        </a:p>
      </dgm:t>
    </dgm:pt>
    <dgm:pt modelId="{E7079A35-5D12-4BEE-AEE6-2CB0CA65D43C}" type="parTrans" cxnId="{575F54B9-7588-4994-9863-39CE6ABD79BB}">
      <dgm:prSet/>
      <dgm:spPr/>
      <dgm:t>
        <a:bodyPr/>
        <a:lstStyle/>
        <a:p>
          <a:endParaRPr lang="en-US"/>
        </a:p>
      </dgm:t>
    </dgm:pt>
    <dgm:pt modelId="{C15A5838-DCCA-4460-8885-0B7C197C118D}" type="sibTrans" cxnId="{575F54B9-7588-4994-9863-39CE6ABD79BB}">
      <dgm:prSet/>
      <dgm:spPr/>
      <dgm:t>
        <a:bodyPr/>
        <a:lstStyle/>
        <a:p>
          <a:endParaRPr lang="en-US"/>
        </a:p>
      </dgm:t>
    </dgm:pt>
    <dgm:pt modelId="{69324E69-3B3C-4C84-BCD6-5EBB371D7721}">
      <dgm:prSet phldrT="[Text]"/>
      <dgm:spPr/>
      <dgm:t>
        <a:bodyPr/>
        <a:lstStyle/>
        <a:p>
          <a:r>
            <a:rPr lang="en-US" dirty="0" err="1" smtClean="0"/>
            <a:t>samanyalaksan</a:t>
          </a:r>
          <a:endParaRPr lang="en-US" dirty="0"/>
        </a:p>
      </dgm:t>
    </dgm:pt>
    <dgm:pt modelId="{062FB89A-755F-4CFB-8A32-836F77B37B6C}" type="parTrans" cxnId="{FEA122D4-24E3-4D8F-A2CA-0C88B364CAFC}">
      <dgm:prSet/>
      <dgm:spPr/>
      <dgm:t>
        <a:bodyPr/>
        <a:lstStyle/>
        <a:p>
          <a:endParaRPr lang="en-US"/>
        </a:p>
      </dgm:t>
    </dgm:pt>
    <dgm:pt modelId="{9567429A-5019-4552-B874-C0DC4917A474}" type="sibTrans" cxnId="{FEA122D4-24E3-4D8F-A2CA-0C88B364CAFC}">
      <dgm:prSet/>
      <dgm:spPr/>
      <dgm:t>
        <a:bodyPr/>
        <a:lstStyle/>
        <a:p>
          <a:endParaRPr lang="en-US"/>
        </a:p>
      </dgm:t>
    </dgm:pt>
    <dgm:pt modelId="{2454CE73-327A-4774-B314-C876CD619531}">
      <dgm:prSet phldrT="[Text]"/>
      <dgm:spPr/>
      <dgm:t>
        <a:bodyPr/>
        <a:lstStyle/>
        <a:p>
          <a:r>
            <a:rPr lang="en-US" dirty="0" err="1" smtClean="0"/>
            <a:t>jnanalaksan</a:t>
          </a:r>
          <a:endParaRPr lang="en-US" dirty="0"/>
        </a:p>
      </dgm:t>
    </dgm:pt>
    <dgm:pt modelId="{30E8939A-F5BC-4801-B603-8DBEB3413BF9}" type="parTrans" cxnId="{469A0FC2-1DBB-4D00-A00D-0EDAA2E4FE59}">
      <dgm:prSet/>
      <dgm:spPr/>
      <dgm:t>
        <a:bodyPr/>
        <a:lstStyle/>
        <a:p>
          <a:endParaRPr lang="en-US"/>
        </a:p>
      </dgm:t>
    </dgm:pt>
    <dgm:pt modelId="{4555BC64-A86B-40FE-9F83-E802DB3F4C97}" type="sibTrans" cxnId="{469A0FC2-1DBB-4D00-A00D-0EDAA2E4FE59}">
      <dgm:prSet/>
      <dgm:spPr/>
      <dgm:t>
        <a:bodyPr/>
        <a:lstStyle/>
        <a:p>
          <a:endParaRPr lang="en-US"/>
        </a:p>
      </dgm:t>
    </dgm:pt>
    <dgm:pt modelId="{04E31CAC-6166-42C2-B41A-331155A2EA6C}">
      <dgm:prSet phldrT="[Text]"/>
      <dgm:spPr/>
      <dgm:t>
        <a:bodyPr/>
        <a:lstStyle/>
        <a:p>
          <a:r>
            <a:rPr lang="en-US" dirty="0" err="1" smtClean="0"/>
            <a:t>yogaja</a:t>
          </a:r>
          <a:endParaRPr lang="en-US" dirty="0"/>
        </a:p>
      </dgm:t>
    </dgm:pt>
    <dgm:pt modelId="{80D36C64-E1F4-4FAE-8221-5B96F7C77CF0}" type="parTrans" cxnId="{04EE0B53-12B4-4402-AD6A-AC30D1710A35}">
      <dgm:prSet/>
      <dgm:spPr/>
      <dgm:t>
        <a:bodyPr/>
        <a:lstStyle/>
        <a:p>
          <a:endParaRPr lang="en-US"/>
        </a:p>
      </dgm:t>
    </dgm:pt>
    <dgm:pt modelId="{9E06140D-3E6A-4A3F-AD0E-093DE151ED30}" type="sibTrans" cxnId="{04EE0B53-12B4-4402-AD6A-AC30D1710A35}">
      <dgm:prSet/>
      <dgm:spPr/>
      <dgm:t>
        <a:bodyPr/>
        <a:lstStyle/>
        <a:p>
          <a:endParaRPr lang="en-US"/>
        </a:p>
      </dgm:t>
    </dgm:pt>
    <dgm:pt modelId="{BF2E979F-94FC-4429-A4BE-5FD5422D1F67}" type="pres">
      <dgm:prSet presAssocID="{97C7991D-71CC-478F-B7BB-21218F86D1EB}" presName="cycle" presStyleCnt="0">
        <dgm:presLayoutVars>
          <dgm:chMax val="1"/>
          <dgm:dir/>
          <dgm:animLvl val="ctr"/>
          <dgm:resizeHandles val="exact"/>
        </dgm:presLayoutVars>
      </dgm:prSet>
      <dgm:spPr/>
      <dgm:t>
        <a:bodyPr/>
        <a:lstStyle/>
        <a:p>
          <a:endParaRPr lang="en-US"/>
        </a:p>
      </dgm:t>
    </dgm:pt>
    <dgm:pt modelId="{A26878C5-6FD3-44BD-AF39-ABD1A7A8B8A0}" type="pres">
      <dgm:prSet presAssocID="{9D6FD59D-3361-4215-A496-34960A196ACD}" presName="centerShape" presStyleLbl="node0" presStyleIdx="0" presStyleCnt="1"/>
      <dgm:spPr/>
      <dgm:t>
        <a:bodyPr/>
        <a:lstStyle/>
        <a:p>
          <a:endParaRPr lang="en-US"/>
        </a:p>
      </dgm:t>
    </dgm:pt>
    <dgm:pt modelId="{F1F59983-7704-4C7D-8A01-282B717BF607}" type="pres">
      <dgm:prSet presAssocID="{062FB89A-755F-4CFB-8A32-836F77B37B6C}" presName="parTrans" presStyleLbl="bgSibTrans2D1" presStyleIdx="0" presStyleCnt="3"/>
      <dgm:spPr/>
      <dgm:t>
        <a:bodyPr/>
        <a:lstStyle/>
        <a:p>
          <a:endParaRPr lang="en-US"/>
        </a:p>
      </dgm:t>
    </dgm:pt>
    <dgm:pt modelId="{AEE7137A-A4FB-46DA-8F1F-549ED1CB62EB}" type="pres">
      <dgm:prSet presAssocID="{69324E69-3B3C-4C84-BCD6-5EBB371D7721}" presName="node" presStyleLbl="node1" presStyleIdx="0" presStyleCnt="3">
        <dgm:presLayoutVars>
          <dgm:bulletEnabled val="1"/>
        </dgm:presLayoutVars>
      </dgm:prSet>
      <dgm:spPr/>
      <dgm:t>
        <a:bodyPr/>
        <a:lstStyle/>
        <a:p>
          <a:endParaRPr lang="en-US"/>
        </a:p>
      </dgm:t>
    </dgm:pt>
    <dgm:pt modelId="{0D28D259-0D4B-4889-ABA2-F11CC4A0A788}" type="pres">
      <dgm:prSet presAssocID="{30E8939A-F5BC-4801-B603-8DBEB3413BF9}" presName="parTrans" presStyleLbl="bgSibTrans2D1" presStyleIdx="1" presStyleCnt="3"/>
      <dgm:spPr/>
      <dgm:t>
        <a:bodyPr/>
        <a:lstStyle/>
        <a:p>
          <a:endParaRPr lang="en-US"/>
        </a:p>
      </dgm:t>
    </dgm:pt>
    <dgm:pt modelId="{4B835347-0E20-4C72-9AFE-5044EF110023}" type="pres">
      <dgm:prSet presAssocID="{2454CE73-327A-4774-B314-C876CD619531}" presName="node" presStyleLbl="node1" presStyleIdx="1" presStyleCnt="3">
        <dgm:presLayoutVars>
          <dgm:bulletEnabled val="1"/>
        </dgm:presLayoutVars>
      </dgm:prSet>
      <dgm:spPr/>
      <dgm:t>
        <a:bodyPr/>
        <a:lstStyle/>
        <a:p>
          <a:endParaRPr lang="en-US"/>
        </a:p>
      </dgm:t>
    </dgm:pt>
    <dgm:pt modelId="{00DCAECC-9B1F-4199-BCF9-24444771F4DC}" type="pres">
      <dgm:prSet presAssocID="{80D36C64-E1F4-4FAE-8221-5B96F7C77CF0}" presName="parTrans" presStyleLbl="bgSibTrans2D1" presStyleIdx="2" presStyleCnt="3"/>
      <dgm:spPr/>
      <dgm:t>
        <a:bodyPr/>
        <a:lstStyle/>
        <a:p>
          <a:endParaRPr lang="en-US"/>
        </a:p>
      </dgm:t>
    </dgm:pt>
    <dgm:pt modelId="{97D90028-804B-41B2-9C36-D17F1DA94AE1}" type="pres">
      <dgm:prSet presAssocID="{04E31CAC-6166-42C2-B41A-331155A2EA6C}" presName="node" presStyleLbl="node1" presStyleIdx="2" presStyleCnt="3">
        <dgm:presLayoutVars>
          <dgm:bulletEnabled val="1"/>
        </dgm:presLayoutVars>
      </dgm:prSet>
      <dgm:spPr/>
      <dgm:t>
        <a:bodyPr/>
        <a:lstStyle/>
        <a:p>
          <a:endParaRPr lang="en-US"/>
        </a:p>
      </dgm:t>
    </dgm:pt>
  </dgm:ptLst>
  <dgm:cxnLst>
    <dgm:cxn modelId="{803D2660-176B-4843-9691-B5CA940CB5ED}" type="presOf" srcId="{9D6FD59D-3361-4215-A496-34960A196ACD}" destId="{A26878C5-6FD3-44BD-AF39-ABD1A7A8B8A0}" srcOrd="0" destOrd="0" presId="urn:microsoft.com/office/officeart/2005/8/layout/radial4"/>
    <dgm:cxn modelId="{FB12DFF1-9775-4BFF-A856-F609B529A88C}" type="presOf" srcId="{062FB89A-755F-4CFB-8A32-836F77B37B6C}" destId="{F1F59983-7704-4C7D-8A01-282B717BF607}" srcOrd="0" destOrd="0" presId="urn:microsoft.com/office/officeart/2005/8/layout/radial4"/>
    <dgm:cxn modelId="{42215BB8-042F-4358-BDD1-F735F4E0335F}" type="presOf" srcId="{04E31CAC-6166-42C2-B41A-331155A2EA6C}" destId="{97D90028-804B-41B2-9C36-D17F1DA94AE1}" srcOrd="0" destOrd="0" presId="urn:microsoft.com/office/officeart/2005/8/layout/radial4"/>
    <dgm:cxn modelId="{575F54B9-7588-4994-9863-39CE6ABD79BB}" srcId="{97C7991D-71CC-478F-B7BB-21218F86D1EB}" destId="{9D6FD59D-3361-4215-A496-34960A196ACD}" srcOrd="0" destOrd="0" parTransId="{E7079A35-5D12-4BEE-AEE6-2CB0CA65D43C}" sibTransId="{C15A5838-DCCA-4460-8885-0B7C197C118D}"/>
    <dgm:cxn modelId="{A8D27E96-BBCA-4E92-B867-37A85403CF8B}" type="presOf" srcId="{97C7991D-71CC-478F-B7BB-21218F86D1EB}" destId="{BF2E979F-94FC-4429-A4BE-5FD5422D1F67}" srcOrd="0" destOrd="0" presId="urn:microsoft.com/office/officeart/2005/8/layout/radial4"/>
    <dgm:cxn modelId="{96425592-0DB3-4453-9BED-2017BB2DEC46}" type="presOf" srcId="{80D36C64-E1F4-4FAE-8221-5B96F7C77CF0}" destId="{00DCAECC-9B1F-4199-BCF9-24444771F4DC}" srcOrd="0" destOrd="0" presId="urn:microsoft.com/office/officeart/2005/8/layout/radial4"/>
    <dgm:cxn modelId="{68E957D1-2EE4-44EE-9347-F6C82339314D}" type="presOf" srcId="{69324E69-3B3C-4C84-BCD6-5EBB371D7721}" destId="{AEE7137A-A4FB-46DA-8F1F-549ED1CB62EB}" srcOrd="0" destOrd="0" presId="urn:microsoft.com/office/officeart/2005/8/layout/radial4"/>
    <dgm:cxn modelId="{5DC91DA3-F859-4C80-AA34-F3709D39FEDA}" type="presOf" srcId="{30E8939A-F5BC-4801-B603-8DBEB3413BF9}" destId="{0D28D259-0D4B-4889-ABA2-F11CC4A0A788}" srcOrd="0" destOrd="0" presId="urn:microsoft.com/office/officeart/2005/8/layout/radial4"/>
    <dgm:cxn modelId="{FEA122D4-24E3-4D8F-A2CA-0C88B364CAFC}" srcId="{9D6FD59D-3361-4215-A496-34960A196ACD}" destId="{69324E69-3B3C-4C84-BCD6-5EBB371D7721}" srcOrd="0" destOrd="0" parTransId="{062FB89A-755F-4CFB-8A32-836F77B37B6C}" sibTransId="{9567429A-5019-4552-B874-C0DC4917A474}"/>
    <dgm:cxn modelId="{469A0FC2-1DBB-4D00-A00D-0EDAA2E4FE59}" srcId="{9D6FD59D-3361-4215-A496-34960A196ACD}" destId="{2454CE73-327A-4774-B314-C876CD619531}" srcOrd="1" destOrd="0" parTransId="{30E8939A-F5BC-4801-B603-8DBEB3413BF9}" sibTransId="{4555BC64-A86B-40FE-9F83-E802DB3F4C97}"/>
    <dgm:cxn modelId="{04EE0B53-12B4-4402-AD6A-AC30D1710A35}" srcId="{9D6FD59D-3361-4215-A496-34960A196ACD}" destId="{04E31CAC-6166-42C2-B41A-331155A2EA6C}" srcOrd="2" destOrd="0" parTransId="{80D36C64-E1F4-4FAE-8221-5B96F7C77CF0}" sibTransId="{9E06140D-3E6A-4A3F-AD0E-093DE151ED30}"/>
    <dgm:cxn modelId="{BC8F9445-A7CE-4637-804F-EA2774809E33}" type="presOf" srcId="{2454CE73-327A-4774-B314-C876CD619531}" destId="{4B835347-0E20-4C72-9AFE-5044EF110023}" srcOrd="0" destOrd="0" presId="urn:microsoft.com/office/officeart/2005/8/layout/radial4"/>
    <dgm:cxn modelId="{C508E480-6833-440B-A453-54E297F674B5}" type="presParOf" srcId="{BF2E979F-94FC-4429-A4BE-5FD5422D1F67}" destId="{A26878C5-6FD3-44BD-AF39-ABD1A7A8B8A0}" srcOrd="0" destOrd="0" presId="urn:microsoft.com/office/officeart/2005/8/layout/radial4"/>
    <dgm:cxn modelId="{1DDF35D0-D6BC-4772-9876-FABD33208525}" type="presParOf" srcId="{BF2E979F-94FC-4429-A4BE-5FD5422D1F67}" destId="{F1F59983-7704-4C7D-8A01-282B717BF607}" srcOrd="1" destOrd="0" presId="urn:microsoft.com/office/officeart/2005/8/layout/radial4"/>
    <dgm:cxn modelId="{BF4191F0-978E-48C2-9776-1BBC6ED5E320}" type="presParOf" srcId="{BF2E979F-94FC-4429-A4BE-5FD5422D1F67}" destId="{AEE7137A-A4FB-46DA-8F1F-549ED1CB62EB}" srcOrd="2" destOrd="0" presId="urn:microsoft.com/office/officeart/2005/8/layout/radial4"/>
    <dgm:cxn modelId="{CA106E4C-C289-4D76-9ED4-4187A865297A}" type="presParOf" srcId="{BF2E979F-94FC-4429-A4BE-5FD5422D1F67}" destId="{0D28D259-0D4B-4889-ABA2-F11CC4A0A788}" srcOrd="3" destOrd="0" presId="urn:microsoft.com/office/officeart/2005/8/layout/radial4"/>
    <dgm:cxn modelId="{57F6BD71-82F8-44DB-9A0E-452303235909}" type="presParOf" srcId="{BF2E979F-94FC-4429-A4BE-5FD5422D1F67}" destId="{4B835347-0E20-4C72-9AFE-5044EF110023}" srcOrd="4" destOrd="0" presId="urn:microsoft.com/office/officeart/2005/8/layout/radial4"/>
    <dgm:cxn modelId="{765CC781-24D7-47BF-869E-F8DDE2676EE0}" type="presParOf" srcId="{BF2E979F-94FC-4429-A4BE-5FD5422D1F67}" destId="{00DCAECC-9B1F-4199-BCF9-24444771F4DC}" srcOrd="5" destOrd="0" presId="urn:microsoft.com/office/officeart/2005/8/layout/radial4"/>
    <dgm:cxn modelId="{4613DED5-3AD7-4EFA-AF76-F7633F2E313F}" type="presParOf" srcId="{BF2E979F-94FC-4429-A4BE-5FD5422D1F67}" destId="{97D90028-804B-41B2-9C36-D17F1DA94AE1}" srcOrd="6" destOrd="0" presId="urn:microsoft.com/office/officeart/2005/8/layout/radial4"/>
  </dgm:cxnLst>
  <dgm:bg/>
  <dgm:whole/>
</dgm:dataModel>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12/17/2022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Nyaya</a:t>
            </a:r>
            <a:r>
              <a:rPr lang="en-US" dirty="0" smtClean="0"/>
              <a:t> philosophy</a:t>
            </a:r>
            <a:br>
              <a:rPr lang="en-US" dirty="0" smtClean="0"/>
            </a:br>
            <a:r>
              <a:rPr lang="en-US" dirty="0" smtClean="0"/>
              <a:t>perception</a:t>
            </a:r>
            <a:endParaRPr lang="en-US" dirty="0"/>
          </a:p>
        </p:txBody>
      </p:sp>
      <p:sp>
        <p:nvSpPr>
          <p:cNvPr id="3" name="Subtitle 2"/>
          <p:cNvSpPr>
            <a:spLocks noGrp="1"/>
          </p:cNvSpPr>
          <p:nvPr>
            <p:ph idx="1"/>
          </p:nvPr>
        </p:nvSpPr>
        <p:spPr/>
        <p:txBody>
          <a:bodyPr>
            <a:normAutofit/>
          </a:bodyPr>
          <a:lstStyle/>
          <a:p>
            <a:r>
              <a:rPr lang="en-US" dirty="0" smtClean="0"/>
              <a:t>According to </a:t>
            </a:r>
            <a:r>
              <a:rPr lang="en-US" dirty="0" err="1" smtClean="0"/>
              <a:t>Nyaya</a:t>
            </a:r>
            <a:r>
              <a:rPr lang="en-US" dirty="0" smtClean="0"/>
              <a:t> </a:t>
            </a:r>
            <a:r>
              <a:rPr lang="en-US" dirty="0" err="1" smtClean="0"/>
              <a:t>prama</a:t>
            </a:r>
            <a:r>
              <a:rPr lang="en-US" dirty="0" smtClean="0"/>
              <a:t> is divided into four kinds-</a:t>
            </a:r>
            <a:r>
              <a:rPr lang="en-US" dirty="0" err="1" smtClean="0"/>
              <a:t>Prayaksa</a:t>
            </a:r>
            <a:r>
              <a:rPr lang="en-US" dirty="0" smtClean="0"/>
              <a:t>, </a:t>
            </a:r>
            <a:r>
              <a:rPr lang="en-US" dirty="0" err="1" smtClean="0"/>
              <a:t>Anumiti</a:t>
            </a:r>
            <a:r>
              <a:rPr lang="en-US" dirty="0" smtClean="0"/>
              <a:t>, </a:t>
            </a:r>
            <a:r>
              <a:rPr lang="en-US" dirty="0" err="1" smtClean="0"/>
              <a:t>Upamiti</a:t>
            </a:r>
            <a:r>
              <a:rPr lang="en-US" dirty="0" smtClean="0"/>
              <a:t> and </a:t>
            </a:r>
            <a:r>
              <a:rPr lang="en-US" dirty="0" err="1" smtClean="0"/>
              <a:t>Savda</a:t>
            </a:r>
            <a:r>
              <a:rPr lang="en-US" dirty="0" smtClean="0"/>
              <a:t>.   </a:t>
            </a:r>
            <a:r>
              <a:rPr lang="en-US" dirty="0" err="1" smtClean="0"/>
              <a:t>Naiyayikas</a:t>
            </a:r>
            <a:r>
              <a:rPr lang="en-US" dirty="0" smtClean="0"/>
              <a:t> define perception as a definite cognition which is produced by sense-object contact and is true. The perception of the table before me is due to the contact of my eyes with the table and I am definite that the object is a table. The perception of a snake in a   piece of rope is definite but false.  So it is different from valid  perception.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a:t>
            </a:r>
            <a:br>
              <a:rPr lang="en-US" dirty="0" smtClean="0"/>
            </a:br>
            <a:endParaRPr lang="en-US" dirty="0"/>
          </a:p>
        </p:txBody>
      </p:sp>
      <p:sp>
        <p:nvSpPr>
          <p:cNvPr id="3" name="Content Placeholder 2"/>
          <p:cNvSpPr>
            <a:spLocks noGrp="1"/>
          </p:cNvSpPr>
          <p:nvPr>
            <p:ph idx="1"/>
          </p:nvPr>
        </p:nvSpPr>
        <p:spPr/>
        <p:txBody>
          <a:bodyPr/>
          <a:lstStyle/>
          <a:p>
            <a:r>
              <a:rPr lang="en-US" dirty="0" smtClean="0">
                <a:solidFill>
                  <a:srgbClr val="FF0000"/>
                </a:solidFill>
              </a:rPr>
              <a:t>“</a:t>
            </a:r>
            <a:r>
              <a:rPr lang="en-US" dirty="0" err="1" smtClean="0">
                <a:solidFill>
                  <a:srgbClr val="FF0000"/>
                </a:solidFill>
              </a:rPr>
              <a:t>Indriyarthasannikarsotpannam</a:t>
            </a:r>
            <a:r>
              <a:rPr lang="en-US" dirty="0" smtClean="0">
                <a:solidFill>
                  <a:srgbClr val="FF0000"/>
                </a:solidFill>
              </a:rPr>
              <a:t> </a:t>
            </a:r>
            <a:r>
              <a:rPr lang="en-US" dirty="0" err="1" smtClean="0">
                <a:solidFill>
                  <a:srgbClr val="FF0000"/>
                </a:solidFill>
              </a:rPr>
              <a:t>jnanam</a:t>
            </a:r>
            <a:r>
              <a:rPr lang="en-US" dirty="0" smtClean="0">
                <a:solidFill>
                  <a:srgbClr val="FF0000"/>
                </a:solidFill>
              </a:rPr>
              <a:t> </a:t>
            </a:r>
            <a:r>
              <a:rPr lang="en-US" dirty="0" err="1" smtClean="0">
                <a:solidFill>
                  <a:srgbClr val="FF0000"/>
                </a:solidFill>
              </a:rPr>
              <a:t>avyapadeshyam</a:t>
            </a:r>
            <a:r>
              <a:rPr lang="en-US" dirty="0" smtClean="0">
                <a:solidFill>
                  <a:srgbClr val="FF0000"/>
                </a:solidFill>
              </a:rPr>
              <a:t> </a:t>
            </a:r>
            <a:r>
              <a:rPr lang="en-US" dirty="0" err="1" smtClean="0">
                <a:solidFill>
                  <a:srgbClr val="FF0000"/>
                </a:solidFill>
              </a:rPr>
              <a:t>avyabhichari</a:t>
            </a:r>
            <a:r>
              <a:rPr lang="en-US" dirty="0" smtClean="0">
                <a:solidFill>
                  <a:srgbClr val="FF0000"/>
                </a:solidFill>
              </a:rPr>
              <a:t> </a:t>
            </a:r>
            <a:r>
              <a:rPr lang="en-US" dirty="0" err="1" smtClean="0">
                <a:solidFill>
                  <a:srgbClr val="FF0000"/>
                </a:solidFill>
              </a:rPr>
              <a:t>vyabasayatmakam</a:t>
            </a:r>
            <a:r>
              <a:rPr lang="en-US" dirty="0" smtClean="0">
                <a:solidFill>
                  <a:srgbClr val="FF0000"/>
                </a:solidFill>
              </a:rPr>
              <a:t> </a:t>
            </a:r>
            <a:r>
              <a:rPr lang="en-US" dirty="0" err="1" smtClean="0">
                <a:solidFill>
                  <a:srgbClr val="FF0000"/>
                </a:solidFill>
              </a:rPr>
              <a:t>pratyaksam</a:t>
            </a:r>
            <a:r>
              <a:rPr lang="en-US" dirty="0" smtClean="0">
                <a:solidFill>
                  <a:srgbClr val="FF0000"/>
                </a:solidFill>
              </a:rPr>
              <a:t>”</a:t>
            </a:r>
          </a:p>
          <a:p>
            <a:r>
              <a:rPr lang="en-US" dirty="0" smtClean="0">
                <a:solidFill>
                  <a:srgbClr val="FF0000"/>
                </a:solidFill>
              </a:rPr>
              <a:t> </a:t>
            </a:r>
            <a:r>
              <a:rPr lang="en-US" dirty="0" smtClean="0"/>
              <a:t>Perception is a valid cognition which is produced by sense-object contact. It is true and indubitable know ledge and it is non verbal(</a:t>
            </a:r>
            <a:r>
              <a:rPr lang="en-US" dirty="0" err="1" smtClean="0"/>
              <a:t>asavda</a:t>
            </a:r>
            <a:r>
              <a:rPr lang="en-US" dirty="0" smtClean="0"/>
              <a:t>).Here </a:t>
            </a:r>
            <a:r>
              <a:rPr lang="en-US" dirty="0" err="1" smtClean="0"/>
              <a:t>maharsi</a:t>
            </a:r>
            <a:r>
              <a:rPr lang="en-US" dirty="0" smtClean="0"/>
              <a:t> </a:t>
            </a:r>
            <a:r>
              <a:rPr lang="en-US" dirty="0" err="1" smtClean="0"/>
              <a:t>Goutam</a:t>
            </a:r>
            <a:r>
              <a:rPr lang="en-US" dirty="0" smtClean="0"/>
              <a:t> mentioned </a:t>
            </a:r>
            <a:r>
              <a:rPr lang="en-US" dirty="0" err="1" smtClean="0"/>
              <a:t>nirvikalpaka</a:t>
            </a:r>
            <a:r>
              <a:rPr lang="en-US" dirty="0" smtClean="0"/>
              <a:t> </a:t>
            </a:r>
            <a:r>
              <a:rPr lang="en-US" dirty="0" err="1" smtClean="0"/>
              <a:t>pratyaksa</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r>
            <a:r>
              <a:rPr lang="en-US" dirty="0" err="1" smtClean="0"/>
              <a:t>Jnakaranakam</a:t>
            </a:r>
            <a:r>
              <a:rPr lang="en-US" dirty="0" smtClean="0"/>
              <a:t> </a:t>
            </a:r>
            <a:r>
              <a:rPr lang="en-US" dirty="0" err="1" smtClean="0"/>
              <a:t>jnanam</a:t>
            </a:r>
            <a:r>
              <a:rPr lang="en-US" dirty="0" smtClean="0"/>
              <a:t> </a:t>
            </a:r>
            <a:r>
              <a:rPr lang="en-US" dirty="0" err="1" smtClean="0"/>
              <a:t>pratyaksm</a:t>
            </a:r>
            <a:r>
              <a:rPr lang="en-US" dirty="0" smtClean="0"/>
              <a:t>” </a:t>
            </a:r>
            <a:endParaRPr lang="en-US" dirty="0"/>
          </a:p>
        </p:txBody>
      </p:sp>
      <p:sp>
        <p:nvSpPr>
          <p:cNvPr id="4" name="Content Placeholder 3"/>
          <p:cNvSpPr>
            <a:spLocks noGrp="1"/>
          </p:cNvSpPr>
          <p:nvPr>
            <p:ph idx="1"/>
          </p:nvPr>
        </p:nvSpPr>
        <p:spPr/>
        <p:txBody>
          <a:bodyPr>
            <a:normAutofit/>
          </a:bodyPr>
          <a:lstStyle/>
          <a:p>
            <a:r>
              <a:rPr lang="en-US" dirty="0" err="1" smtClean="0"/>
              <a:t>Biswanath</a:t>
            </a:r>
            <a:r>
              <a:rPr lang="en-US" dirty="0" smtClean="0"/>
              <a:t> , the writer of </a:t>
            </a:r>
            <a:r>
              <a:rPr lang="en-US" dirty="0" err="1" smtClean="0"/>
              <a:t>Bhasaparicceda</a:t>
            </a:r>
            <a:r>
              <a:rPr lang="en-US" dirty="0" smtClean="0"/>
              <a:t> ,said that </a:t>
            </a:r>
            <a:r>
              <a:rPr lang="en-US" dirty="0" err="1" smtClean="0"/>
              <a:t>jnakaranakam</a:t>
            </a:r>
            <a:r>
              <a:rPr lang="en-US" dirty="0" smtClean="0"/>
              <a:t> </a:t>
            </a:r>
            <a:r>
              <a:rPr lang="en-US" dirty="0" err="1" smtClean="0"/>
              <a:t>jnanam</a:t>
            </a:r>
            <a:r>
              <a:rPr lang="en-US" dirty="0" smtClean="0"/>
              <a:t> </a:t>
            </a:r>
            <a:r>
              <a:rPr lang="en-US" dirty="0" err="1" smtClean="0"/>
              <a:t>pratyaksa</a:t>
            </a:r>
            <a:r>
              <a:rPr lang="en-US" dirty="0" smtClean="0"/>
              <a:t>. God ,we are told, </a:t>
            </a:r>
            <a:r>
              <a:rPr lang="en-US" dirty="0" err="1" smtClean="0"/>
              <a:t>percives</a:t>
            </a:r>
            <a:r>
              <a:rPr lang="en-US" dirty="0" smtClean="0"/>
              <a:t> all things but has no sense. So the  definition of perception is too narrow. </a:t>
            </a:r>
          </a:p>
          <a:p>
            <a:r>
              <a:rPr lang="en-US" dirty="0" smtClean="0"/>
              <a:t>It is necessary to remove this fallacy. </a:t>
            </a:r>
          </a:p>
          <a:p>
            <a:r>
              <a:rPr lang="en-US" dirty="0" smtClean="0"/>
              <a:t>We are said to perceive  an object, if and when we know it directly, </a:t>
            </a:r>
            <a:r>
              <a:rPr lang="en-US" dirty="0" err="1" smtClean="0"/>
              <a:t>i</a:t>
            </a:r>
            <a:r>
              <a:rPr lang="en-US" dirty="0" smtClean="0"/>
              <a:t>. </a:t>
            </a:r>
            <a:r>
              <a:rPr lang="en-US" dirty="0" err="1" smtClean="0"/>
              <a:t>e.without</a:t>
            </a:r>
            <a:r>
              <a:rPr lang="en-US" dirty="0" smtClean="0"/>
              <a:t> taking the help of previous experience (</a:t>
            </a:r>
            <a:r>
              <a:rPr lang="en-US" dirty="0" err="1" smtClean="0"/>
              <a:t>jnana</a:t>
            </a:r>
            <a:r>
              <a:rPr lang="en-US" dirty="0" smtClean="0"/>
              <a:t>).In this way it is possible to overcome that fallacy.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Nirvikalpak</a:t>
            </a:r>
            <a:r>
              <a:rPr lang="en-US" dirty="0" smtClean="0"/>
              <a:t> and </a:t>
            </a:r>
            <a:r>
              <a:rPr lang="en-US" dirty="0" err="1" smtClean="0"/>
              <a:t>Savikalpaka</a:t>
            </a:r>
            <a:endParaRPr lang="en-US" dirty="0"/>
          </a:p>
        </p:txBody>
      </p:sp>
      <p:sp>
        <p:nvSpPr>
          <p:cNvPr id="4" name="Content Placeholder 3"/>
          <p:cNvSpPr>
            <a:spLocks noGrp="1"/>
          </p:cNvSpPr>
          <p:nvPr>
            <p:ph idx="1"/>
          </p:nvPr>
        </p:nvSpPr>
        <p:spPr/>
        <p:txBody>
          <a:bodyPr>
            <a:normAutofit fontScale="92500" lnSpcReduction="20000"/>
          </a:bodyPr>
          <a:lstStyle/>
          <a:p>
            <a:r>
              <a:rPr lang="en-US" dirty="0" err="1" smtClean="0"/>
              <a:t>Nirvikalpaka</a:t>
            </a:r>
            <a:r>
              <a:rPr lang="en-US" dirty="0" smtClean="0"/>
              <a:t> perception is the cognition of an object as just an existent thing without an explicit recognition and characterization of it as this or that kind of things. Immediately after the first glance, or after the first moment of contact between your eyes and the object, you apprehend something.</a:t>
            </a:r>
          </a:p>
          <a:p>
            <a:r>
              <a:rPr lang="en-US" dirty="0" err="1" smtClean="0"/>
              <a:t>Savikalpaka</a:t>
            </a:r>
            <a:r>
              <a:rPr lang="en-US" dirty="0" smtClean="0"/>
              <a:t> perception is the cognition of an object as possessed of some character. For </a:t>
            </a:r>
            <a:r>
              <a:rPr lang="en-US" dirty="0" err="1" smtClean="0"/>
              <a:t>example,looking</a:t>
            </a:r>
            <a:r>
              <a:rPr lang="en-US" dirty="0" smtClean="0"/>
              <a:t> at the orange, I judge with </a:t>
            </a:r>
            <a:r>
              <a:rPr lang="en-US" dirty="0" err="1" smtClean="0"/>
              <a:t>myself,”this</a:t>
            </a:r>
            <a:r>
              <a:rPr lang="en-US" dirty="0" smtClean="0"/>
              <a:t> is an orange” I do not only </a:t>
            </a:r>
            <a:r>
              <a:rPr lang="en-US" dirty="0" err="1" smtClean="0"/>
              <a:t>cognige</a:t>
            </a:r>
            <a:r>
              <a:rPr lang="en-US" dirty="0" smtClean="0"/>
              <a:t> the  existence of the orange as such, but also explicitly recognize or mentally assert of what sort of existence it is.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Pratyaksa</a:t>
            </a:r>
            <a:r>
              <a:rPr lang="en-US" dirty="0" smtClean="0"/>
              <a:t> </a:t>
            </a:r>
            <a:br>
              <a:rPr lang="en-US" dirty="0" smtClean="0"/>
            </a:br>
            <a:endParaRPr lang="en-US" dirty="0"/>
          </a:p>
        </p:txBody>
      </p:sp>
      <p:graphicFrame>
        <p:nvGraphicFramePr>
          <p:cNvPr id="5" name="Content Placeholder 4"/>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897A1116-6B9C-472A-B574-0F4C54EFF5BE}"/>
                                            </p:graphicEl>
                                          </p:spTgt>
                                        </p:tgtEl>
                                        <p:attrNameLst>
                                          <p:attrName>style.visibility</p:attrName>
                                        </p:attrNameLst>
                                      </p:cBhvr>
                                      <p:to>
                                        <p:strVal val="visible"/>
                                      </p:to>
                                    </p:set>
                                    <p:animEffect transition="in" filter="fade">
                                      <p:cBhvr>
                                        <p:cTn id="7" dur="2000"/>
                                        <p:tgtEl>
                                          <p:spTgt spid="5">
                                            <p:graphicEl>
                                              <a:dgm id="{897A1116-6B9C-472A-B574-0F4C54EFF5B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50AE5E1A-EED0-4FAC-9C12-BE3DC4DE8612}"/>
                                            </p:graphicEl>
                                          </p:spTgt>
                                        </p:tgtEl>
                                        <p:attrNameLst>
                                          <p:attrName>style.visibility</p:attrName>
                                        </p:attrNameLst>
                                      </p:cBhvr>
                                      <p:to>
                                        <p:strVal val="visible"/>
                                      </p:to>
                                    </p:set>
                                    <p:animEffect transition="in" filter="fade">
                                      <p:cBhvr>
                                        <p:cTn id="12" dur="2000"/>
                                        <p:tgtEl>
                                          <p:spTgt spid="5">
                                            <p:graphicEl>
                                              <a:dgm id="{50AE5E1A-EED0-4FAC-9C12-BE3DC4DE861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Loukika</a:t>
            </a:r>
            <a:r>
              <a:rPr lang="en-US" dirty="0" smtClean="0"/>
              <a:t> </a:t>
            </a:r>
            <a:r>
              <a:rPr lang="en-US" dirty="0" err="1" smtClean="0"/>
              <a:t>pratyaksa</a:t>
            </a:r>
            <a:endParaRPr lang="en-US"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B6E6F0C8-655D-43D2-AA94-7BE8BD4F3523}"/>
                                            </p:graphicEl>
                                          </p:spTgt>
                                        </p:tgtEl>
                                        <p:attrNameLst>
                                          <p:attrName>style.visibility</p:attrName>
                                        </p:attrNameLst>
                                      </p:cBhvr>
                                      <p:to>
                                        <p:strVal val="visible"/>
                                      </p:to>
                                    </p:set>
                                    <p:animEffect transition="in" filter="wipe(down)">
                                      <p:cBhvr>
                                        <p:cTn id="7" dur="500"/>
                                        <p:tgtEl>
                                          <p:spTgt spid="4">
                                            <p:graphicEl>
                                              <a:dgm id="{B6E6F0C8-655D-43D2-AA94-7BE8BD4F352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dgm id="{EE556FD2-82A8-4683-850C-EA6390BB3040}"/>
                                            </p:graphicEl>
                                          </p:spTgt>
                                        </p:tgtEl>
                                        <p:attrNameLst>
                                          <p:attrName>style.visibility</p:attrName>
                                        </p:attrNameLst>
                                      </p:cBhvr>
                                      <p:to>
                                        <p:strVal val="visible"/>
                                      </p:to>
                                    </p:set>
                                    <p:animEffect transition="in" filter="wipe(down)">
                                      <p:cBhvr>
                                        <p:cTn id="12" dur="500"/>
                                        <p:tgtEl>
                                          <p:spTgt spid="4">
                                            <p:graphicEl>
                                              <a:dgm id="{EE556FD2-82A8-4683-850C-EA6390BB3040}"/>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graphicEl>
                                              <a:dgm id="{3F354F6A-3DC6-43D6-8AD7-6F7A041FC58F}"/>
                                            </p:graphicEl>
                                          </p:spTgt>
                                        </p:tgtEl>
                                        <p:attrNameLst>
                                          <p:attrName>style.visibility</p:attrName>
                                        </p:attrNameLst>
                                      </p:cBhvr>
                                      <p:to>
                                        <p:strVal val="visible"/>
                                      </p:to>
                                    </p:set>
                                    <p:animEffect transition="in" filter="wipe(down)">
                                      <p:cBhvr>
                                        <p:cTn id="15" dur="500"/>
                                        <p:tgtEl>
                                          <p:spTgt spid="4">
                                            <p:graphicEl>
                                              <a:dgm id="{3F354F6A-3DC6-43D6-8AD7-6F7A041FC58F}"/>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graphicEl>
                                              <a:dgm id="{D424F3F2-76A2-4A11-9A78-25F5410A8AC7}"/>
                                            </p:graphicEl>
                                          </p:spTgt>
                                        </p:tgtEl>
                                        <p:attrNameLst>
                                          <p:attrName>style.visibility</p:attrName>
                                        </p:attrNameLst>
                                      </p:cBhvr>
                                      <p:to>
                                        <p:strVal val="visible"/>
                                      </p:to>
                                    </p:set>
                                    <p:animEffect transition="in" filter="wipe(down)">
                                      <p:cBhvr>
                                        <p:cTn id="20" dur="500"/>
                                        <p:tgtEl>
                                          <p:spTgt spid="4">
                                            <p:graphicEl>
                                              <a:dgm id="{D424F3F2-76A2-4A11-9A78-25F5410A8AC7}"/>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graphicEl>
                                              <a:dgm id="{3AA79801-8BB9-4CE7-88A9-AF5CF430D322}"/>
                                            </p:graphicEl>
                                          </p:spTgt>
                                        </p:tgtEl>
                                        <p:attrNameLst>
                                          <p:attrName>style.visibility</p:attrName>
                                        </p:attrNameLst>
                                      </p:cBhvr>
                                      <p:to>
                                        <p:strVal val="visible"/>
                                      </p:to>
                                    </p:set>
                                    <p:animEffect transition="in" filter="wipe(down)">
                                      <p:cBhvr>
                                        <p:cTn id="23" dur="500"/>
                                        <p:tgtEl>
                                          <p:spTgt spid="4">
                                            <p:graphicEl>
                                              <a:dgm id="{3AA79801-8BB9-4CE7-88A9-AF5CF430D32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4">
                                            <p:graphicEl>
                                              <a:dgm id="{29D0E896-EF65-489A-9118-F569591A4C86}"/>
                                            </p:graphicEl>
                                          </p:spTgt>
                                        </p:tgtEl>
                                        <p:attrNameLst>
                                          <p:attrName>style.visibility</p:attrName>
                                        </p:attrNameLst>
                                      </p:cBhvr>
                                      <p:to>
                                        <p:strVal val="visible"/>
                                      </p:to>
                                    </p:set>
                                    <p:animEffect transition="in" filter="wipe(down)">
                                      <p:cBhvr>
                                        <p:cTn id="28" dur="500"/>
                                        <p:tgtEl>
                                          <p:spTgt spid="4">
                                            <p:graphicEl>
                                              <a:dgm id="{29D0E896-EF65-489A-9118-F569591A4C86}"/>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
                                            <p:graphicEl>
                                              <a:dgm id="{1EE1DF96-1AC0-4489-9059-84FB1BBDEDAC}"/>
                                            </p:graphicEl>
                                          </p:spTgt>
                                        </p:tgtEl>
                                        <p:attrNameLst>
                                          <p:attrName>style.visibility</p:attrName>
                                        </p:attrNameLst>
                                      </p:cBhvr>
                                      <p:to>
                                        <p:strVal val="visible"/>
                                      </p:to>
                                    </p:set>
                                    <p:animEffect transition="in" filter="wipe(down)">
                                      <p:cBhvr>
                                        <p:cTn id="31" dur="500"/>
                                        <p:tgtEl>
                                          <p:spTgt spid="4">
                                            <p:graphicEl>
                                              <a:dgm id="{1EE1DF96-1AC0-4489-9059-84FB1BBDEDAC}"/>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4">
                                            <p:graphicEl>
                                              <a:dgm id="{9B813FCA-B5BA-4272-B1C8-6763A2777D56}"/>
                                            </p:graphicEl>
                                          </p:spTgt>
                                        </p:tgtEl>
                                        <p:attrNameLst>
                                          <p:attrName>style.visibility</p:attrName>
                                        </p:attrNameLst>
                                      </p:cBhvr>
                                      <p:to>
                                        <p:strVal val="visible"/>
                                      </p:to>
                                    </p:set>
                                    <p:animEffect transition="in" filter="wipe(down)">
                                      <p:cBhvr>
                                        <p:cTn id="36" dur="500"/>
                                        <p:tgtEl>
                                          <p:spTgt spid="4">
                                            <p:graphicEl>
                                              <a:dgm id="{9B813FCA-B5BA-4272-B1C8-6763A2777D56}"/>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4">
                                            <p:graphicEl>
                                              <a:dgm id="{E75EF61A-884A-4063-982C-A5488AF80493}"/>
                                            </p:graphicEl>
                                          </p:spTgt>
                                        </p:tgtEl>
                                        <p:attrNameLst>
                                          <p:attrName>style.visibility</p:attrName>
                                        </p:attrNameLst>
                                      </p:cBhvr>
                                      <p:to>
                                        <p:strVal val="visible"/>
                                      </p:to>
                                    </p:set>
                                    <p:animEffect transition="in" filter="wipe(down)">
                                      <p:cBhvr>
                                        <p:cTn id="39" dur="500"/>
                                        <p:tgtEl>
                                          <p:spTgt spid="4">
                                            <p:graphicEl>
                                              <a:dgm id="{E75EF61A-884A-4063-982C-A5488AF80493}"/>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4">
                                            <p:graphicEl>
                                              <a:dgm id="{0B4B59AD-D16E-42CA-B071-951A930ECAAB}"/>
                                            </p:graphicEl>
                                          </p:spTgt>
                                        </p:tgtEl>
                                        <p:attrNameLst>
                                          <p:attrName>style.visibility</p:attrName>
                                        </p:attrNameLst>
                                      </p:cBhvr>
                                      <p:to>
                                        <p:strVal val="visible"/>
                                      </p:to>
                                    </p:set>
                                    <p:animEffect transition="in" filter="wipe(down)">
                                      <p:cBhvr>
                                        <p:cTn id="44" dur="500"/>
                                        <p:tgtEl>
                                          <p:spTgt spid="4">
                                            <p:graphicEl>
                                              <a:dgm id="{0B4B59AD-D16E-42CA-B071-951A930ECAAB}"/>
                                            </p:graphicEl>
                                          </p:spTgt>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4">
                                            <p:graphicEl>
                                              <a:dgm id="{D7A93518-7A51-4D2B-9579-9007D1EDB94F}"/>
                                            </p:graphicEl>
                                          </p:spTgt>
                                        </p:tgtEl>
                                        <p:attrNameLst>
                                          <p:attrName>style.visibility</p:attrName>
                                        </p:attrNameLst>
                                      </p:cBhvr>
                                      <p:to>
                                        <p:strVal val="visible"/>
                                      </p:to>
                                    </p:set>
                                    <p:animEffect transition="in" filter="wipe(down)">
                                      <p:cBhvr>
                                        <p:cTn id="47" dur="500"/>
                                        <p:tgtEl>
                                          <p:spTgt spid="4">
                                            <p:graphicEl>
                                              <a:dgm id="{D7A93518-7A51-4D2B-9579-9007D1EDB94F}"/>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graphicEl>
                                              <a:dgm id="{30D62350-916A-4CB5-916A-A6E549C77682}"/>
                                            </p:graphicEl>
                                          </p:spTgt>
                                        </p:tgtEl>
                                        <p:attrNameLst>
                                          <p:attrName>style.visibility</p:attrName>
                                        </p:attrNameLst>
                                      </p:cBhvr>
                                      <p:to>
                                        <p:strVal val="visible"/>
                                      </p:to>
                                    </p:set>
                                    <p:animEffect transition="in" filter="wipe(down)">
                                      <p:cBhvr>
                                        <p:cTn id="52" dur="500"/>
                                        <p:tgtEl>
                                          <p:spTgt spid="4">
                                            <p:graphicEl>
                                              <a:dgm id="{30D62350-916A-4CB5-916A-A6E549C77682}"/>
                                            </p:graphicEl>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
                                            <p:graphicEl>
                                              <a:dgm id="{0B537542-273D-45F4-BCF8-339C49075D1A}"/>
                                            </p:graphicEl>
                                          </p:spTgt>
                                        </p:tgtEl>
                                        <p:attrNameLst>
                                          <p:attrName>style.visibility</p:attrName>
                                        </p:attrNameLst>
                                      </p:cBhvr>
                                      <p:to>
                                        <p:strVal val="visible"/>
                                      </p:to>
                                    </p:set>
                                    <p:animEffect transition="in" filter="wipe(down)">
                                      <p:cBhvr>
                                        <p:cTn id="55" dur="500"/>
                                        <p:tgtEl>
                                          <p:spTgt spid="4">
                                            <p:graphicEl>
                                              <a:dgm id="{0B537542-273D-45F4-BCF8-339C49075D1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solidFill>
                  <a:srgbClr val="C00000"/>
                </a:solidFill>
              </a:rPr>
              <a:t>Loukika</a:t>
            </a:r>
            <a:r>
              <a:rPr lang="en-US" dirty="0" smtClean="0">
                <a:solidFill>
                  <a:srgbClr val="C00000"/>
                </a:solidFill>
              </a:rPr>
              <a:t> </a:t>
            </a:r>
            <a:r>
              <a:rPr lang="en-US" dirty="0" err="1" smtClean="0">
                <a:solidFill>
                  <a:srgbClr val="C00000"/>
                </a:solidFill>
              </a:rPr>
              <a:t>pratyaksa</a:t>
            </a:r>
            <a:endParaRPr lang="en-US" dirty="0">
              <a:solidFill>
                <a:srgbClr val="C00000"/>
              </a:solidFill>
            </a:endParaRPr>
          </a:p>
        </p:txBody>
      </p:sp>
      <p:sp>
        <p:nvSpPr>
          <p:cNvPr id="6" name="Content Placeholder 5"/>
          <p:cNvSpPr>
            <a:spLocks noGrp="1"/>
          </p:cNvSpPr>
          <p:nvPr>
            <p:ph idx="1"/>
          </p:nvPr>
        </p:nvSpPr>
        <p:spPr>
          <a:xfrm>
            <a:off x="381000" y="1676400"/>
            <a:ext cx="8229600" cy="4709160"/>
          </a:xfrm>
        </p:spPr>
        <p:txBody>
          <a:bodyPr>
            <a:normAutofit fontScale="47500" lnSpcReduction="20000"/>
          </a:bodyPr>
          <a:lstStyle/>
          <a:p>
            <a:r>
              <a:rPr lang="en-US" sz="4000" dirty="0" smtClean="0">
                <a:solidFill>
                  <a:srgbClr val="C00000"/>
                </a:solidFill>
              </a:rPr>
              <a:t>Six kinds of </a:t>
            </a:r>
            <a:r>
              <a:rPr lang="en-US" sz="4000" dirty="0" err="1" smtClean="0">
                <a:solidFill>
                  <a:srgbClr val="C00000"/>
                </a:solidFill>
              </a:rPr>
              <a:t>loukika</a:t>
            </a:r>
            <a:r>
              <a:rPr lang="en-US" sz="4000" dirty="0" smtClean="0">
                <a:solidFill>
                  <a:srgbClr val="C00000"/>
                </a:solidFill>
              </a:rPr>
              <a:t> </a:t>
            </a:r>
            <a:r>
              <a:rPr lang="en-US" sz="4000" dirty="0" err="1" smtClean="0">
                <a:solidFill>
                  <a:srgbClr val="C00000"/>
                </a:solidFill>
              </a:rPr>
              <a:t>pratyaksa</a:t>
            </a:r>
            <a:r>
              <a:rPr lang="en-US" sz="4000" dirty="0" smtClean="0">
                <a:solidFill>
                  <a:srgbClr val="C00000"/>
                </a:solidFill>
              </a:rPr>
              <a:t/>
            </a:r>
            <a:br>
              <a:rPr lang="en-US" sz="4000" dirty="0" smtClean="0">
                <a:solidFill>
                  <a:srgbClr val="C00000"/>
                </a:solidFill>
              </a:rPr>
            </a:br>
            <a:r>
              <a:rPr lang="en-US" sz="4000" dirty="0" err="1" smtClean="0">
                <a:solidFill>
                  <a:srgbClr val="C00000"/>
                </a:solidFill>
              </a:rPr>
              <a:t>somyog</a:t>
            </a:r>
            <a:r>
              <a:rPr lang="en-US" sz="4000" dirty="0" smtClean="0">
                <a:solidFill>
                  <a:srgbClr val="C00000"/>
                </a:solidFill>
              </a:rPr>
              <a:t>, </a:t>
            </a:r>
            <a:r>
              <a:rPr lang="en-US" sz="4000" dirty="0" err="1" smtClean="0">
                <a:solidFill>
                  <a:srgbClr val="C00000"/>
                </a:solidFill>
              </a:rPr>
              <a:t>samyukta</a:t>
            </a:r>
            <a:r>
              <a:rPr lang="en-US" sz="4000" dirty="0" smtClean="0">
                <a:solidFill>
                  <a:srgbClr val="C00000"/>
                </a:solidFill>
              </a:rPr>
              <a:t> </a:t>
            </a:r>
            <a:r>
              <a:rPr lang="en-US" sz="4000" dirty="0" err="1" smtClean="0">
                <a:solidFill>
                  <a:srgbClr val="C00000"/>
                </a:solidFill>
              </a:rPr>
              <a:t>samavyaya</a:t>
            </a:r>
            <a:r>
              <a:rPr lang="en-US" sz="4000" dirty="0" smtClean="0">
                <a:solidFill>
                  <a:srgbClr val="C00000"/>
                </a:solidFill>
              </a:rPr>
              <a:t>, </a:t>
            </a:r>
            <a:r>
              <a:rPr lang="en-US" sz="4000" dirty="0" err="1" smtClean="0">
                <a:solidFill>
                  <a:srgbClr val="C00000"/>
                </a:solidFill>
              </a:rPr>
              <a:t>samyukta</a:t>
            </a:r>
            <a:r>
              <a:rPr lang="en-US" sz="4000" dirty="0" smtClean="0">
                <a:solidFill>
                  <a:srgbClr val="C00000"/>
                </a:solidFill>
              </a:rPr>
              <a:t> </a:t>
            </a:r>
            <a:r>
              <a:rPr lang="en-US" sz="4000" dirty="0" err="1" smtClean="0">
                <a:solidFill>
                  <a:srgbClr val="C00000"/>
                </a:solidFill>
              </a:rPr>
              <a:t>samaveta</a:t>
            </a:r>
            <a:r>
              <a:rPr lang="en-US" sz="4000" dirty="0" smtClean="0">
                <a:solidFill>
                  <a:srgbClr val="C00000"/>
                </a:solidFill>
              </a:rPr>
              <a:t> </a:t>
            </a:r>
            <a:br>
              <a:rPr lang="en-US" sz="4000" dirty="0" smtClean="0">
                <a:solidFill>
                  <a:srgbClr val="C00000"/>
                </a:solidFill>
              </a:rPr>
            </a:br>
            <a:r>
              <a:rPr lang="en-US" sz="4000" dirty="0" err="1" smtClean="0">
                <a:solidFill>
                  <a:srgbClr val="C00000"/>
                </a:solidFill>
              </a:rPr>
              <a:t>samavaya</a:t>
            </a:r>
            <a:r>
              <a:rPr lang="en-US" sz="4000" dirty="0" smtClean="0">
                <a:solidFill>
                  <a:srgbClr val="C00000"/>
                </a:solidFill>
              </a:rPr>
              <a:t>, </a:t>
            </a:r>
            <a:r>
              <a:rPr lang="en-US" sz="4000" dirty="0" err="1" smtClean="0">
                <a:solidFill>
                  <a:srgbClr val="C00000"/>
                </a:solidFill>
              </a:rPr>
              <a:t>samavaya</a:t>
            </a:r>
            <a:r>
              <a:rPr lang="en-US" sz="4000" dirty="0" smtClean="0">
                <a:solidFill>
                  <a:srgbClr val="C00000"/>
                </a:solidFill>
              </a:rPr>
              <a:t>,  </a:t>
            </a:r>
            <a:r>
              <a:rPr lang="en-US" sz="4000" dirty="0" err="1" smtClean="0">
                <a:solidFill>
                  <a:srgbClr val="C00000"/>
                </a:solidFill>
              </a:rPr>
              <a:t>samaveta</a:t>
            </a:r>
            <a:r>
              <a:rPr lang="en-US" sz="4000" dirty="0" smtClean="0">
                <a:solidFill>
                  <a:srgbClr val="C00000"/>
                </a:solidFill>
              </a:rPr>
              <a:t> </a:t>
            </a:r>
            <a:r>
              <a:rPr lang="en-US" sz="4000" dirty="0" err="1" smtClean="0">
                <a:solidFill>
                  <a:srgbClr val="C00000"/>
                </a:solidFill>
              </a:rPr>
              <a:t>samavaya</a:t>
            </a:r>
            <a:r>
              <a:rPr lang="en-US" sz="4000" dirty="0" smtClean="0">
                <a:solidFill>
                  <a:srgbClr val="C00000"/>
                </a:solidFill>
              </a:rPr>
              <a:t> and </a:t>
            </a:r>
            <a:r>
              <a:rPr lang="en-US" sz="4000" dirty="0" err="1" smtClean="0">
                <a:solidFill>
                  <a:srgbClr val="C00000"/>
                </a:solidFill>
              </a:rPr>
              <a:t>visesya</a:t>
            </a:r>
            <a:r>
              <a:rPr lang="en-US" sz="4000" dirty="0" smtClean="0">
                <a:solidFill>
                  <a:srgbClr val="C00000"/>
                </a:solidFill>
              </a:rPr>
              <a:t>- </a:t>
            </a:r>
            <a:r>
              <a:rPr lang="en-US" sz="4000" dirty="0" err="1" smtClean="0">
                <a:solidFill>
                  <a:srgbClr val="C00000"/>
                </a:solidFill>
              </a:rPr>
              <a:t>visesanbhava</a:t>
            </a:r>
            <a:endParaRPr lang="en-US" sz="4000" dirty="0" smtClean="0">
              <a:solidFill>
                <a:srgbClr val="C00000"/>
              </a:solidFill>
            </a:endParaRPr>
          </a:p>
          <a:p>
            <a:r>
              <a:rPr lang="en-US" sz="4000" dirty="0" smtClean="0">
                <a:solidFill>
                  <a:srgbClr val="C00000"/>
                </a:solidFill>
              </a:rPr>
              <a:t>The perception of a jar(</a:t>
            </a:r>
            <a:r>
              <a:rPr lang="en-US" sz="4000" dirty="0" err="1" smtClean="0">
                <a:solidFill>
                  <a:srgbClr val="C00000"/>
                </a:solidFill>
              </a:rPr>
              <a:t>ghata</a:t>
            </a:r>
            <a:r>
              <a:rPr lang="en-US" sz="4000" dirty="0" smtClean="0">
                <a:solidFill>
                  <a:srgbClr val="C00000"/>
                </a:solidFill>
              </a:rPr>
              <a:t>) is possible by </a:t>
            </a:r>
            <a:r>
              <a:rPr lang="en-US" sz="4000" dirty="0" err="1" smtClean="0">
                <a:solidFill>
                  <a:srgbClr val="C00000"/>
                </a:solidFill>
              </a:rPr>
              <a:t>somyog</a:t>
            </a:r>
            <a:r>
              <a:rPr lang="en-US" sz="4000" dirty="0" smtClean="0">
                <a:solidFill>
                  <a:srgbClr val="C00000"/>
                </a:solidFill>
              </a:rPr>
              <a:t> </a:t>
            </a:r>
            <a:r>
              <a:rPr lang="en-US" sz="4000" dirty="0" err="1" smtClean="0">
                <a:solidFill>
                  <a:srgbClr val="C00000"/>
                </a:solidFill>
              </a:rPr>
              <a:t>sannikarsa</a:t>
            </a:r>
            <a:r>
              <a:rPr lang="en-US" sz="4000" dirty="0" smtClean="0">
                <a:solidFill>
                  <a:srgbClr val="C00000"/>
                </a:solidFill>
              </a:rPr>
              <a:t>.</a:t>
            </a:r>
          </a:p>
          <a:p>
            <a:r>
              <a:rPr lang="en-US" sz="4000" dirty="0" err="1" smtClean="0">
                <a:solidFill>
                  <a:srgbClr val="C00000"/>
                </a:solidFill>
              </a:rPr>
              <a:t>Naiyayikas</a:t>
            </a:r>
            <a:r>
              <a:rPr lang="en-US" sz="4000" dirty="0" smtClean="0">
                <a:solidFill>
                  <a:srgbClr val="C00000"/>
                </a:solidFill>
              </a:rPr>
              <a:t> said that by </a:t>
            </a:r>
            <a:r>
              <a:rPr lang="en-US" sz="4000" dirty="0" err="1" smtClean="0">
                <a:solidFill>
                  <a:srgbClr val="C00000"/>
                </a:solidFill>
              </a:rPr>
              <a:t>somyukta</a:t>
            </a:r>
            <a:r>
              <a:rPr lang="en-US" sz="4000" dirty="0" smtClean="0">
                <a:solidFill>
                  <a:srgbClr val="C00000"/>
                </a:solidFill>
              </a:rPr>
              <a:t> </a:t>
            </a:r>
            <a:r>
              <a:rPr lang="en-US" sz="4000" dirty="0" err="1" smtClean="0">
                <a:solidFill>
                  <a:srgbClr val="C00000"/>
                </a:solidFill>
              </a:rPr>
              <a:t>samavaya</a:t>
            </a:r>
            <a:r>
              <a:rPr lang="en-US" sz="4000" dirty="0" smtClean="0">
                <a:solidFill>
                  <a:srgbClr val="C00000"/>
                </a:solidFill>
              </a:rPr>
              <a:t> </a:t>
            </a:r>
            <a:r>
              <a:rPr lang="en-US" sz="4000" dirty="0" err="1" smtClean="0">
                <a:solidFill>
                  <a:srgbClr val="C00000"/>
                </a:solidFill>
              </a:rPr>
              <a:t>sannikarsa</a:t>
            </a:r>
            <a:r>
              <a:rPr lang="en-US" sz="4000" dirty="0" smtClean="0">
                <a:solidFill>
                  <a:srgbClr val="C00000"/>
                </a:solidFill>
              </a:rPr>
              <a:t> we perceive the universal(</a:t>
            </a:r>
            <a:r>
              <a:rPr lang="en-US" sz="4000" dirty="0" err="1" smtClean="0">
                <a:solidFill>
                  <a:srgbClr val="C00000"/>
                </a:solidFill>
              </a:rPr>
              <a:t>samanya</a:t>
            </a:r>
            <a:r>
              <a:rPr lang="en-US" sz="4000" dirty="0" smtClean="0">
                <a:solidFill>
                  <a:srgbClr val="C00000"/>
                </a:solidFill>
              </a:rPr>
              <a:t>) and quality  (</a:t>
            </a:r>
            <a:r>
              <a:rPr lang="en-US" sz="4000" dirty="0" err="1" smtClean="0">
                <a:solidFill>
                  <a:srgbClr val="C00000"/>
                </a:solidFill>
              </a:rPr>
              <a:t>guna</a:t>
            </a:r>
            <a:r>
              <a:rPr lang="en-US" sz="4000" dirty="0" smtClean="0">
                <a:solidFill>
                  <a:srgbClr val="C00000"/>
                </a:solidFill>
              </a:rPr>
              <a:t>)of a substance(</a:t>
            </a:r>
            <a:r>
              <a:rPr lang="en-US" sz="4000" dirty="0" err="1" smtClean="0">
                <a:solidFill>
                  <a:srgbClr val="C00000"/>
                </a:solidFill>
              </a:rPr>
              <a:t>dravya</a:t>
            </a:r>
            <a:r>
              <a:rPr lang="en-US" sz="4000" dirty="0" smtClean="0">
                <a:solidFill>
                  <a:srgbClr val="C00000"/>
                </a:solidFill>
              </a:rPr>
              <a:t>).</a:t>
            </a:r>
          </a:p>
          <a:p>
            <a:r>
              <a:rPr lang="en-US" sz="4000" dirty="0" smtClean="0">
                <a:solidFill>
                  <a:srgbClr val="C00000"/>
                </a:solidFill>
              </a:rPr>
              <a:t>According to </a:t>
            </a:r>
            <a:r>
              <a:rPr lang="en-US" sz="4000" dirty="0" err="1" smtClean="0">
                <a:solidFill>
                  <a:srgbClr val="C00000"/>
                </a:solidFill>
              </a:rPr>
              <a:t>Naiyayikas</a:t>
            </a:r>
            <a:r>
              <a:rPr lang="en-US" sz="4000" dirty="0" smtClean="0">
                <a:solidFill>
                  <a:srgbClr val="C00000"/>
                </a:solidFill>
              </a:rPr>
              <a:t> we can perceive the </a:t>
            </a:r>
            <a:r>
              <a:rPr lang="en-US" sz="4000" dirty="0" err="1" smtClean="0">
                <a:solidFill>
                  <a:srgbClr val="C00000"/>
                </a:solidFill>
              </a:rPr>
              <a:t>colourness</a:t>
            </a:r>
            <a:r>
              <a:rPr lang="en-US" sz="4000" dirty="0" smtClean="0">
                <a:solidFill>
                  <a:srgbClr val="C00000"/>
                </a:solidFill>
              </a:rPr>
              <a:t>(</a:t>
            </a:r>
            <a:r>
              <a:rPr lang="en-US" sz="4000" dirty="0" err="1" smtClean="0">
                <a:solidFill>
                  <a:srgbClr val="C00000"/>
                </a:solidFill>
              </a:rPr>
              <a:t>rupatva</a:t>
            </a:r>
            <a:r>
              <a:rPr lang="en-US" sz="4000" dirty="0" smtClean="0">
                <a:solidFill>
                  <a:srgbClr val="C00000"/>
                </a:solidFill>
              </a:rPr>
              <a:t> </a:t>
            </a:r>
            <a:r>
              <a:rPr lang="en-US" sz="4000" dirty="0" err="1" smtClean="0">
                <a:solidFill>
                  <a:srgbClr val="C00000"/>
                </a:solidFill>
              </a:rPr>
              <a:t>jati</a:t>
            </a:r>
            <a:r>
              <a:rPr lang="en-US" sz="4000" dirty="0" smtClean="0">
                <a:solidFill>
                  <a:srgbClr val="C00000"/>
                </a:solidFill>
              </a:rPr>
              <a:t>)of the </a:t>
            </a:r>
            <a:r>
              <a:rPr lang="en-US" sz="4000" dirty="0" err="1" smtClean="0">
                <a:solidFill>
                  <a:srgbClr val="C00000"/>
                </a:solidFill>
              </a:rPr>
              <a:t>colour</a:t>
            </a:r>
            <a:r>
              <a:rPr lang="en-US" sz="4000" dirty="0" smtClean="0">
                <a:solidFill>
                  <a:srgbClr val="C00000"/>
                </a:solidFill>
              </a:rPr>
              <a:t> of Jar(</a:t>
            </a:r>
            <a:r>
              <a:rPr lang="en-US" sz="4000" dirty="0" err="1" smtClean="0">
                <a:solidFill>
                  <a:srgbClr val="C00000"/>
                </a:solidFill>
              </a:rPr>
              <a:t>ghatarupa</a:t>
            </a:r>
            <a:r>
              <a:rPr lang="en-US" sz="4000" dirty="0" smtClean="0">
                <a:solidFill>
                  <a:srgbClr val="C00000"/>
                </a:solidFill>
              </a:rPr>
              <a:t>).</a:t>
            </a:r>
          </a:p>
          <a:p>
            <a:r>
              <a:rPr lang="en-US" sz="4000" dirty="0" smtClean="0">
                <a:solidFill>
                  <a:srgbClr val="C00000"/>
                </a:solidFill>
              </a:rPr>
              <a:t>According to </a:t>
            </a:r>
            <a:r>
              <a:rPr lang="en-US" sz="4000" dirty="0" err="1" smtClean="0">
                <a:solidFill>
                  <a:srgbClr val="C00000"/>
                </a:solidFill>
              </a:rPr>
              <a:t>Naiyayikas</a:t>
            </a:r>
            <a:r>
              <a:rPr lang="en-US" sz="4000" dirty="0" smtClean="0">
                <a:solidFill>
                  <a:srgbClr val="C00000"/>
                </a:solidFill>
              </a:rPr>
              <a:t> we perceive the sound by </a:t>
            </a:r>
            <a:r>
              <a:rPr lang="en-US" sz="4000" dirty="0" err="1" smtClean="0">
                <a:solidFill>
                  <a:srgbClr val="C00000"/>
                </a:solidFill>
              </a:rPr>
              <a:t>samavaya</a:t>
            </a:r>
            <a:r>
              <a:rPr lang="en-US" sz="4000" dirty="0" smtClean="0">
                <a:solidFill>
                  <a:srgbClr val="C00000"/>
                </a:solidFill>
              </a:rPr>
              <a:t> </a:t>
            </a:r>
            <a:r>
              <a:rPr lang="en-US" sz="4000" dirty="0" err="1" smtClean="0">
                <a:solidFill>
                  <a:srgbClr val="C00000"/>
                </a:solidFill>
              </a:rPr>
              <a:t>sannikarsa</a:t>
            </a:r>
            <a:r>
              <a:rPr lang="en-US" sz="4000" dirty="0" smtClean="0">
                <a:solidFill>
                  <a:srgbClr val="C00000"/>
                </a:solidFill>
              </a:rPr>
              <a:t>.</a:t>
            </a:r>
          </a:p>
          <a:p>
            <a:r>
              <a:rPr lang="en-US" sz="4000" dirty="0" smtClean="0">
                <a:solidFill>
                  <a:srgbClr val="C00000"/>
                </a:solidFill>
              </a:rPr>
              <a:t>With the help of </a:t>
            </a:r>
            <a:r>
              <a:rPr lang="en-US" sz="4000" dirty="0" err="1" smtClean="0">
                <a:solidFill>
                  <a:srgbClr val="C00000"/>
                </a:solidFill>
              </a:rPr>
              <a:t>samaveta</a:t>
            </a:r>
            <a:r>
              <a:rPr lang="en-US" sz="4000" dirty="0" smtClean="0">
                <a:solidFill>
                  <a:srgbClr val="C00000"/>
                </a:solidFill>
              </a:rPr>
              <a:t> </a:t>
            </a:r>
            <a:r>
              <a:rPr lang="en-US" sz="4000" dirty="0" err="1" smtClean="0">
                <a:solidFill>
                  <a:srgbClr val="C00000"/>
                </a:solidFill>
              </a:rPr>
              <a:t>samavaya</a:t>
            </a:r>
            <a:r>
              <a:rPr lang="en-US" sz="4000" dirty="0" smtClean="0">
                <a:solidFill>
                  <a:srgbClr val="C00000"/>
                </a:solidFill>
              </a:rPr>
              <a:t> </a:t>
            </a:r>
            <a:r>
              <a:rPr lang="en-US" sz="4000" dirty="0" err="1" smtClean="0">
                <a:solidFill>
                  <a:srgbClr val="C00000"/>
                </a:solidFill>
              </a:rPr>
              <a:t>sannikarsa</a:t>
            </a:r>
            <a:r>
              <a:rPr lang="en-US" sz="4000" dirty="0" smtClean="0">
                <a:solidFill>
                  <a:srgbClr val="C00000"/>
                </a:solidFill>
              </a:rPr>
              <a:t> we can get the perceptual knowledge of </a:t>
            </a:r>
            <a:r>
              <a:rPr lang="en-US" sz="4000" dirty="0" err="1" smtClean="0">
                <a:solidFill>
                  <a:srgbClr val="C00000"/>
                </a:solidFill>
              </a:rPr>
              <a:t>sabdatva</a:t>
            </a:r>
            <a:r>
              <a:rPr lang="en-US" sz="4000" dirty="0" smtClean="0">
                <a:solidFill>
                  <a:srgbClr val="C00000"/>
                </a:solidFill>
              </a:rPr>
              <a:t> </a:t>
            </a:r>
            <a:r>
              <a:rPr lang="en-US" sz="4000" dirty="0" err="1" smtClean="0">
                <a:solidFill>
                  <a:srgbClr val="C00000"/>
                </a:solidFill>
              </a:rPr>
              <a:t>samanya</a:t>
            </a:r>
            <a:r>
              <a:rPr lang="en-US" sz="4000" dirty="0" smtClean="0">
                <a:solidFill>
                  <a:srgbClr val="C00000"/>
                </a:solidFill>
              </a:rPr>
              <a:t>(</a:t>
            </a:r>
            <a:r>
              <a:rPr lang="en-US" sz="4000" dirty="0" err="1" smtClean="0">
                <a:solidFill>
                  <a:srgbClr val="C00000"/>
                </a:solidFill>
              </a:rPr>
              <a:t>jati</a:t>
            </a:r>
            <a:r>
              <a:rPr lang="en-US" sz="4000" dirty="0" smtClean="0">
                <a:solidFill>
                  <a:srgbClr val="C00000"/>
                </a:solidFill>
              </a:rPr>
              <a:t>).</a:t>
            </a:r>
          </a:p>
          <a:p>
            <a:r>
              <a:rPr lang="en-US" sz="4000" dirty="0" err="1" smtClean="0">
                <a:solidFill>
                  <a:srgbClr val="C00000"/>
                </a:solidFill>
              </a:rPr>
              <a:t>Naiyayikas</a:t>
            </a:r>
            <a:r>
              <a:rPr lang="en-US" sz="4000" dirty="0" smtClean="0">
                <a:solidFill>
                  <a:srgbClr val="C00000"/>
                </a:solidFill>
              </a:rPr>
              <a:t>  said  that </a:t>
            </a:r>
            <a:r>
              <a:rPr lang="en-US" sz="4000" dirty="0" err="1" smtClean="0">
                <a:solidFill>
                  <a:srgbClr val="C00000"/>
                </a:solidFill>
              </a:rPr>
              <a:t>samyukta</a:t>
            </a:r>
            <a:r>
              <a:rPr lang="en-US" sz="4000" dirty="0" smtClean="0">
                <a:solidFill>
                  <a:srgbClr val="C00000"/>
                </a:solidFill>
              </a:rPr>
              <a:t> </a:t>
            </a:r>
            <a:r>
              <a:rPr lang="en-US" sz="4000" dirty="0" err="1" smtClean="0">
                <a:solidFill>
                  <a:srgbClr val="C00000"/>
                </a:solidFill>
              </a:rPr>
              <a:t>visesanata</a:t>
            </a:r>
            <a:r>
              <a:rPr lang="en-US" sz="4000" dirty="0" smtClean="0">
                <a:solidFill>
                  <a:srgbClr val="C00000"/>
                </a:solidFill>
              </a:rPr>
              <a:t> or </a:t>
            </a:r>
            <a:r>
              <a:rPr lang="en-US" sz="4000" dirty="0" err="1" smtClean="0">
                <a:solidFill>
                  <a:srgbClr val="C00000"/>
                </a:solidFill>
              </a:rPr>
              <a:t>visesya-visesana</a:t>
            </a:r>
            <a:r>
              <a:rPr lang="en-US" sz="4000" dirty="0" smtClean="0">
                <a:solidFill>
                  <a:srgbClr val="C00000"/>
                </a:solidFill>
              </a:rPr>
              <a:t> </a:t>
            </a:r>
            <a:r>
              <a:rPr lang="en-US" sz="4000" dirty="0" err="1" smtClean="0">
                <a:solidFill>
                  <a:srgbClr val="C00000"/>
                </a:solidFill>
              </a:rPr>
              <a:t>bhab</a:t>
            </a:r>
            <a:r>
              <a:rPr lang="en-US" sz="4000" dirty="0" smtClean="0">
                <a:solidFill>
                  <a:srgbClr val="C00000"/>
                </a:solidFill>
              </a:rPr>
              <a:t> </a:t>
            </a:r>
            <a:r>
              <a:rPr lang="en-US" sz="4000" dirty="0" err="1" smtClean="0">
                <a:solidFill>
                  <a:srgbClr val="C00000"/>
                </a:solidFill>
              </a:rPr>
              <a:t>sannikarsa</a:t>
            </a:r>
            <a:r>
              <a:rPr lang="en-US" sz="4000" dirty="0" smtClean="0">
                <a:solidFill>
                  <a:srgbClr val="C00000"/>
                </a:solidFill>
              </a:rPr>
              <a:t> is the cause of the perception of negation or </a:t>
            </a:r>
            <a:r>
              <a:rPr lang="en-US" dirty="0" err="1" smtClean="0">
                <a:solidFill>
                  <a:srgbClr val="C00000"/>
                </a:solidFill>
              </a:rPr>
              <a:t>Abhava</a:t>
            </a:r>
            <a:r>
              <a:rPr lang="en-US" dirty="0" smtClean="0">
                <a:solidFill>
                  <a:srgbClr val="C00000"/>
                </a:solidFill>
              </a:rPr>
              <a:t>.   </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dow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dow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err="1" smtClean="0"/>
              <a:t>Aloukika</a:t>
            </a:r>
            <a:r>
              <a:rPr lang="en-US" dirty="0" smtClean="0"/>
              <a:t>   </a:t>
            </a:r>
            <a:r>
              <a:rPr lang="en-US" dirty="0" err="1" smtClean="0"/>
              <a:t>pratyaksa</a:t>
            </a:r>
            <a:endParaRPr lang="en-US"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A26878C5-6FD3-44BD-AF39-ABD1A7A8B8A0}"/>
                                            </p:graphicEl>
                                          </p:spTgt>
                                        </p:tgtEl>
                                        <p:attrNameLst>
                                          <p:attrName>style.visibility</p:attrName>
                                        </p:attrNameLst>
                                      </p:cBhvr>
                                      <p:to>
                                        <p:strVal val="visible"/>
                                      </p:to>
                                    </p:set>
                                    <p:animEffect transition="in" filter="fade">
                                      <p:cBhvr>
                                        <p:cTn id="7" dur="2000"/>
                                        <p:tgtEl>
                                          <p:spTgt spid="4">
                                            <p:graphicEl>
                                              <a:dgm id="{A26878C5-6FD3-44BD-AF39-ABD1A7A8B8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F1F59983-7704-4C7D-8A01-282B717BF607}"/>
                                            </p:graphicEl>
                                          </p:spTgt>
                                        </p:tgtEl>
                                        <p:attrNameLst>
                                          <p:attrName>style.visibility</p:attrName>
                                        </p:attrNameLst>
                                      </p:cBhvr>
                                      <p:to>
                                        <p:strVal val="visible"/>
                                      </p:to>
                                    </p:set>
                                    <p:animEffect transition="in" filter="fade">
                                      <p:cBhvr>
                                        <p:cTn id="12" dur="2000"/>
                                        <p:tgtEl>
                                          <p:spTgt spid="4">
                                            <p:graphicEl>
                                              <a:dgm id="{F1F59983-7704-4C7D-8A01-282B717BF60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AEE7137A-A4FB-46DA-8F1F-549ED1CB62EB}"/>
                                            </p:graphicEl>
                                          </p:spTgt>
                                        </p:tgtEl>
                                        <p:attrNameLst>
                                          <p:attrName>style.visibility</p:attrName>
                                        </p:attrNameLst>
                                      </p:cBhvr>
                                      <p:to>
                                        <p:strVal val="visible"/>
                                      </p:to>
                                    </p:set>
                                    <p:animEffect transition="in" filter="fade">
                                      <p:cBhvr>
                                        <p:cTn id="15" dur="2000"/>
                                        <p:tgtEl>
                                          <p:spTgt spid="4">
                                            <p:graphicEl>
                                              <a:dgm id="{AEE7137A-A4FB-46DA-8F1F-549ED1CB62E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0D28D259-0D4B-4889-ABA2-F11CC4A0A788}"/>
                                            </p:graphicEl>
                                          </p:spTgt>
                                        </p:tgtEl>
                                        <p:attrNameLst>
                                          <p:attrName>style.visibility</p:attrName>
                                        </p:attrNameLst>
                                      </p:cBhvr>
                                      <p:to>
                                        <p:strVal val="visible"/>
                                      </p:to>
                                    </p:set>
                                    <p:animEffect transition="in" filter="fade">
                                      <p:cBhvr>
                                        <p:cTn id="20" dur="2000"/>
                                        <p:tgtEl>
                                          <p:spTgt spid="4">
                                            <p:graphicEl>
                                              <a:dgm id="{0D28D259-0D4B-4889-ABA2-F11CC4A0A788}"/>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4B835347-0E20-4C72-9AFE-5044EF110023}"/>
                                            </p:graphicEl>
                                          </p:spTgt>
                                        </p:tgtEl>
                                        <p:attrNameLst>
                                          <p:attrName>style.visibility</p:attrName>
                                        </p:attrNameLst>
                                      </p:cBhvr>
                                      <p:to>
                                        <p:strVal val="visible"/>
                                      </p:to>
                                    </p:set>
                                    <p:animEffect transition="in" filter="fade">
                                      <p:cBhvr>
                                        <p:cTn id="23" dur="2000"/>
                                        <p:tgtEl>
                                          <p:spTgt spid="4">
                                            <p:graphicEl>
                                              <a:dgm id="{4B835347-0E20-4C72-9AFE-5044EF110023}"/>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graphicEl>
                                              <a:dgm id="{00DCAECC-9B1F-4199-BCF9-24444771F4DC}"/>
                                            </p:graphicEl>
                                          </p:spTgt>
                                        </p:tgtEl>
                                        <p:attrNameLst>
                                          <p:attrName>style.visibility</p:attrName>
                                        </p:attrNameLst>
                                      </p:cBhvr>
                                      <p:to>
                                        <p:strVal val="visible"/>
                                      </p:to>
                                    </p:set>
                                    <p:animEffect transition="in" filter="fade">
                                      <p:cBhvr>
                                        <p:cTn id="28" dur="2000"/>
                                        <p:tgtEl>
                                          <p:spTgt spid="4">
                                            <p:graphicEl>
                                              <a:dgm id="{00DCAECC-9B1F-4199-BCF9-24444771F4DC}"/>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97D90028-804B-41B2-9C36-D17F1DA94AE1}"/>
                                            </p:graphicEl>
                                          </p:spTgt>
                                        </p:tgtEl>
                                        <p:attrNameLst>
                                          <p:attrName>style.visibility</p:attrName>
                                        </p:attrNameLst>
                                      </p:cBhvr>
                                      <p:to>
                                        <p:strVal val="visible"/>
                                      </p:to>
                                    </p:set>
                                    <p:animEffect transition="in" filter="fade">
                                      <p:cBhvr>
                                        <p:cTn id="31" dur="2000"/>
                                        <p:tgtEl>
                                          <p:spTgt spid="4">
                                            <p:graphicEl>
                                              <a:dgm id="{97D90028-804B-41B2-9C36-D17F1DA94AE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313</TotalTime>
  <Words>362</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Nyaya philosophy perception</vt:lpstr>
      <vt:lpstr>Definition  </vt:lpstr>
      <vt:lpstr>“Jnakaranakam jnanam pratyaksm” </vt:lpstr>
      <vt:lpstr>Nirvikalpak and Savikalpaka</vt:lpstr>
      <vt:lpstr> Pratyaksa  </vt:lpstr>
      <vt:lpstr>Loukika pratyaksa</vt:lpstr>
      <vt:lpstr>Loukika pratyaksa</vt:lpstr>
      <vt:lpstr>Aloukika   pratyaksa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Nyaya philosophy perception</dc:title>
  <dc:creator>Ram</dc:creator>
  <cp:lastModifiedBy>pholo</cp:lastModifiedBy>
  <cp:revision>52</cp:revision>
  <dcterms:created xsi:type="dcterms:W3CDTF">2006-08-16T00:00:00Z</dcterms:created>
  <dcterms:modified xsi:type="dcterms:W3CDTF">2022-12-17T07:11:05Z</dcterms:modified>
</cp:coreProperties>
</file>